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00" r:id="rId2"/>
    <p:sldId id="303" r:id="rId3"/>
    <p:sldId id="295" r:id="rId4"/>
    <p:sldId id="304" r:id="rId5"/>
    <p:sldId id="296" r:id="rId6"/>
    <p:sldId id="298" r:id="rId7"/>
    <p:sldId id="305" r:id="rId8"/>
    <p:sldId id="302" r:id="rId9"/>
    <p:sldId id="299" r:id="rId10"/>
    <p:sldId id="301" r:id="rId11"/>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ulius Savickas" initials="SS" lastIdx="13" clrIdx="0">
    <p:extLst>
      <p:ext uri="{19B8F6BF-5375-455C-9EA6-DF929625EA0E}">
        <p15:presenceInfo xmlns:p15="http://schemas.microsoft.com/office/powerpoint/2012/main" userId="S::Saulius.Savickas@vv.lt::4c32cf37-4b16-40a1-acea-5ab3ae86a467" providerId="AD"/>
      </p:ext>
    </p:extLst>
  </p:cmAuthor>
  <p:cmAuthor id="2" name="Tomas Digrys" initials="TD" lastIdx="1" clrIdx="1">
    <p:extLst>
      <p:ext uri="{19B8F6BF-5375-455C-9EA6-DF929625EA0E}">
        <p15:presenceInfo xmlns:p15="http://schemas.microsoft.com/office/powerpoint/2012/main" userId="S::tomas.digrys@vv.lt::f162020e-dddc-4366-b204-6eba0838fc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3E2"/>
    <a:srgbClr val="F6F6FF"/>
    <a:srgbClr val="E6E6E6"/>
    <a:srgbClr val="B5DD1A"/>
    <a:srgbClr val="006FBA"/>
    <a:srgbClr val="00AF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702" autoAdjust="0"/>
    <p:restoredTop sz="94660"/>
  </p:normalViewPr>
  <p:slideViewPr>
    <p:cSldViewPr snapToGrid="0">
      <p:cViewPr varScale="1">
        <p:scale>
          <a:sx n="107" d="100"/>
          <a:sy n="107" d="100"/>
        </p:scale>
        <p:origin x="144"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Carnas-Medium"/>
              </a:defRPr>
            </a:lvl1pPr>
          </a:lstStyle>
          <a:p>
            <a:endParaRPr lang="lt-LT"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Carnas-Medium"/>
              </a:defRPr>
            </a:lvl1pPr>
          </a:lstStyle>
          <a:p>
            <a:fld id="{68554DAC-6EF0-485C-A6C6-39CB7FC28070}" type="datetimeFigureOut">
              <a:rPr lang="lt-LT" smtClean="0"/>
              <a:pPr/>
              <a:t>2022-06-16</a:t>
            </a:fld>
            <a:endParaRPr lang="lt-LT"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t-LT"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Carnas-Medium"/>
              </a:defRPr>
            </a:lvl1pPr>
          </a:lstStyle>
          <a:p>
            <a:endParaRPr lang="lt-LT"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Carnas-Medium"/>
              </a:defRPr>
            </a:lvl1pPr>
          </a:lstStyle>
          <a:p>
            <a:fld id="{365AD71A-3AD3-426B-8752-A11AEC44B2F3}" type="slidenum">
              <a:rPr lang="lt-LT" smtClean="0"/>
              <a:pPr/>
              <a:t>‹#›</a:t>
            </a:fld>
            <a:endParaRPr lang="lt-LT" dirty="0"/>
          </a:p>
        </p:txBody>
      </p:sp>
    </p:spTree>
    <p:extLst>
      <p:ext uri="{BB962C8B-B14F-4D97-AF65-F5344CB8AC3E}">
        <p14:creationId xmlns:p14="http://schemas.microsoft.com/office/powerpoint/2010/main" val="2649268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rnas-Medium"/>
        <a:ea typeface="+mn-ea"/>
        <a:cs typeface="+mn-cs"/>
      </a:defRPr>
    </a:lvl1pPr>
    <a:lvl2pPr marL="457200" algn="l" defTabSz="914400" rtl="0" eaLnBrk="1" latinLnBrk="0" hangingPunct="1">
      <a:defRPr sz="1200" kern="1200">
        <a:solidFill>
          <a:schemeClr val="tx1"/>
        </a:solidFill>
        <a:latin typeface="Carnas-Medium"/>
        <a:ea typeface="+mn-ea"/>
        <a:cs typeface="+mn-cs"/>
      </a:defRPr>
    </a:lvl2pPr>
    <a:lvl3pPr marL="914400" algn="l" defTabSz="914400" rtl="0" eaLnBrk="1" latinLnBrk="0" hangingPunct="1">
      <a:defRPr sz="1200" kern="1200">
        <a:solidFill>
          <a:schemeClr val="tx1"/>
        </a:solidFill>
        <a:latin typeface="Carnas-Medium"/>
        <a:ea typeface="+mn-ea"/>
        <a:cs typeface="+mn-cs"/>
      </a:defRPr>
    </a:lvl3pPr>
    <a:lvl4pPr marL="1371600" algn="l" defTabSz="914400" rtl="0" eaLnBrk="1" latinLnBrk="0" hangingPunct="1">
      <a:defRPr sz="1200" kern="1200">
        <a:solidFill>
          <a:schemeClr val="tx1"/>
        </a:solidFill>
        <a:latin typeface="Carnas-Medium"/>
        <a:ea typeface="+mn-ea"/>
        <a:cs typeface="+mn-cs"/>
      </a:defRPr>
    </a:lvl4pPr>
    <a:lvl5pPr marL="1828800" algn="l" defTabSz="914400" rtl="0" eaLnBrk="1" latinLnBrk="0" hangingPunct="1">
      <a:defRPr sz="1200" kern="1200">
        <a:solidFill>
          <a:schemeClr val="tx1"/>
        </a:solidFill>
        <a:latin typeface="Carnas-Medium"/>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6F6FF"/>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1CFFF0-7E01-4BD7-B042-6B1CF2E103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846794"/>
            <a:ext cx="12192000" cy="2012950"/>
          </a:xfrm>
          <a:prstGeom prst="rect">
            <a:avLst/>
          </a:prstGeom>
        </p:spPr>
      </p:pic>
      <p:pic>
        <p:nvPicPr>
          <p:cNvPr id="7" name="Picture 6" descr="Shape&#10;&#10;Description automatically generated with medium confidence">
            <a:extLst>
              <a:ext uri="{FF2B5EF4-FFF2-40B4-BE49-F238E27FC236}">
                <a16:creationId xmlns:a16="http://schemas.microsoft.com/office/drawing/2014/main" id="{E5B3B172-8D80-4E9C-87F0-7E853E57456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872800"/>
            <a:ext cx="12192000" cy="2012950"/>
          </a:xfrm>
          <a:prstGeom prst="rect">
            <a:avLst/>
          </a:prstGeom>
        </p:spPr>
      </p:pic>
    </p:spTree>
    <p:extLst>
      <p:ext uri="{BB962C8B-B14F-4D97-AF65-F5344CB8AC3E}">
        <p14:creationId xmlns:p14="http://schemas.microsoft.com/office/powerpoint/2010/main" val="162851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714E9-6321-40FE-8424-AF6AB7C31CA1}"/>
              </a:ext>
            </a:extLst>
          </p:cNvPr>
          <p:cNvSpPr>
            <a:spLocks noGrp="1"/>
          </p:cNvSpPr>
          <p:nvPr>
            <p:ph type="title"/>
          </p:nvPr>
        </p:nvSpPr>
        <p:spPr/>
        <p:txBody>
          <a:bodyPr/>
          <a:lstStyle/>
          <a:p>
            <a:r>
              <a:rPr lang="en-US"/>
              <a:t>Click to edit Master title style</a:t>
            </a:r>
            <a:endParaRPr lang="lt-LT"/>
          </a:p>
        </p:txBody>
      </p:sp>
      <p:sp>
        <p:nvSpPr>
          <p:cNvPr id="3" name="Vertical Text Placeholder 2">
            <a:extLst>
              <a:ext uri="{FF2B5EF4-FFF2-40B4-BE49-F238E27FC236}">
                <a16:creationId xmlns:a16="http://schemas.microsoft.com/office/drawing/2014/main" id="{2CEE33B1-20AD-46B4-B344-1180DDF1BA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388DCEA3-1B18-412C-BDFA-74C7156B5000}"/>
              </a:ext>
            </a:extLst>
          </p:cNvPr>
          <p:cNvSpPr>
            <a:spLocks noGrp="1"/>
          </p:cNvSpPr>
          <p:nvPr>
            <p:ph type="dt" sz="half" idx="10"/>
          </p:nvPr>
        </p:nvSpPr>
        <p:spPr/>
        <p:txBody>
          <a:bodyPr/>
          <a:lstStyle/>
          <a:p>
            <a:fld id="{9AF8015E-6A64-4A1C-A945-F28BB4986315}" type="datetimeFigureOut">
              <a:rPr lang="lt-LT" smtClean="0"/>
              <a:t>2022-06-16</a:t>
            </a:fld>
            <a:endParaRPr lang="lt-LT"/>
          </a:p>
        </p:txBody>
      </p:sp>
      <p:sp>
        <p:nvSpPr>
          <p:cNvPr id="5" name="Footer Placeholder 4">
            <a:extLst>
              <a:ext uri="{FF2B5EF4-FFF2-40B4-BE49-F238E27FC236}">
                <a16:creationId xmlns:a16="http://schemas.microsoft.com/office/drawing/2014/main" id="{0E392CDC-5EF2-4A9A-B34E-F900986B8CA3}"/>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B4FA0D0E-7F53-4436-BAE2-14FB42B8E8EB}"/>
              </a:ext>
            </a:extLst>
          </p:cNvPr>
          <p:cNvSpPr>
            <a:spLocks noGrp="1"/>
          </p:cNvSpPr>
          <p:nvPr>
            <p:ph type="sldNum" sz="quarter" idx="12"/>
          </p:nvPr>
        </p:nvSpPr>
        <p:spPr/>
        <p:txBody>
          <a:bodyPr/>
          <a:lstStyle/>
          <a:p>
            <a:fld id="{58FF640A-836C-497D-BED0-F0028F3EA592}" type="slidenum">
              <a:rPr lang="lt-LT" smtClean="0"/>
              <a:t>‹#›</a:t>
            </a:fld>
            <a:endParaRPr lang="lt-LT"/>
          </a:p>
        </p:txBody>
      </p:sp>
    </p:spTree>
    <p:extLst>
      <p:ext uri="{BB962C8B-B14F-4D97-AF65-F5344CB8AC3E}">
        <p14:creationId xmlns:p14="http://schemas.microsoft.com/office/powerpoint/2010/main" val="2381062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472188-AC0C-4360-BED9-9EB78E09A1F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t-LT"/>
          </a:p>
        </p:txBody>
      </p:sp>
      <p:sp>
        <p:nvSpPr>
          <p:cNvPr id="3" name="Vertical Text Placeholder 2">
            <a:extLst>
              <a:ext uri="{FF2B5EF4-FFF2-40B4-BE49-F238E27FC236}">
                <a16:creationId xmlns:a16="http://schemas.microsoft.com/office/drawing/2014/main" id="{DF8CA7F0-2573-41A0-A35F-51BB5934736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1E1D1704-F4BD-4DFA-9E5C-F8C849A9C69B}"/>
              </a:ext>
            </a:extLst>
          </p:cNvPr>
          <p:cNvSpPr>
            <a:spLocks noGrp="1"/>
          </p:cNvSpPr>
          <p:nvPr>
            <p:ph type="dt" sz="half" idx="10"/>
          </p:nvPr>
        </p:nvSpPr>
        <p:spPr/>
        <p:txBody>
          <a:bodyPr/>
          <a:lstStyle/>
          <a:p>
            <a:fld id="{9AF8015E-6A64-4A1C-A945-F28BB4986315}" type="datetimeFigureOut">
              <a:rPr lang="lt-LT" smtClean="0"/>
              <a:t>2022-06-16</a:t>
            </a:fld>
            <a:endParaRPr lang="lt-LT"/>
          </a:p>
        </p:txBody>
      </p:sp>
      <p:sp>
        <p:nvSpPr>
          <p:cNvPr id="5" name="Footer Placeholder 4">
            <a:extLst>
              <a:ext uri="{FF2B5EF4-FFF2-40B4-BE49-F238E27FC236}">
                <a16:creationId xmlns:a16="http://schemas.microsoft.com/office/drawing/2014/main" id="{406731D6-FAE2-40E8-A02A-31F6EF3A0443}"/>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52757B39-1CF0-405C-A8DF-25420CB28695}"/>
              </a:ext>
            </a:extLst>
          </p:cNvPr>
          <p:cNvSpPr>
            <a:spLocks noGrp="1"/>
          </p:cNvSpPr>
          <p:nvPr>
            <p:ph type="sldNum" sz="quarter" idx="12"/>
          </p:nvPr>
        </p:nvSpPr>
        <p:spPr/>
        <p:txBody>
          <a:bodyPr/>
          <a:lstStyle/>
          <a:p>
            <a:fld id="{58FF640A-836C-497D-BED0-F0028F3EA592}" type="slidenum">
              <a:rPr lang="lt-LT" smtClean="0"/>
              <a:t>‹#›</a:t>
            </a:fld>
            <a:endParaRPr lang="lt-LT"/>
          </a:p>
        </p:txBody>
      </p:sp>
    </p:spTree>
    <p:extLst>
      <p:ext uri="{BB962C8B-B14F-4D97-AF65-F5344CB8AC3E}">
        <p14:creationId xmlns:p14="http://schemas.microsoft.com/office/powerpoint/2010/main" val="1081131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rgbClr val="17B3E2"/>
        </a:solidFill>
        <a:effectLst/>
      </p:bgPr>
    </p:bg>
    <p:spTree>
      <p:nvGrpSpPr>
        <p:cNvPr id="1" name=""/>
        <p:cNvGrpSpPr/>
        <p:nvPr/>
      </p:nvGrpSpPr>
      <p:grpSpPr>
        <a:xfrm>
          <a:off x="0" y="0"/>
          <a:ext cx="0" cy="0"/>
          <a:chOff x="0" y="0"/>
          <a:chExt cx="0" cy="0"/>
        </a:xfrm>
      </p:grpSpPr>
      <p:pic>
        <p:nvPicPr>
          <p:cNvPr id="7" name="Picture 6" descr="Shape&#10;&#10;Description automatically generated with medium confidence">
            <a:extLst>
              <a:ext uri="{FF2B5EF4-FFF2-40B4-BE49-F238E27FC236}">
                <a16:creationId xmlns:a16="http://schemas.microsoft.com/office/drawing/2014/main" id="{346B44A9-AC8B-4ABF-B296-E906F5C20E4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872800"/>
            <a:ext cx="12192000" cy="2012950"/>
          </a:xfrm>
          <a:prstGeom prst="rect">
            <a:avLst/>
          </a:prstGeom>
        </p:spPr>
      </p:pic>
    </p:spTree>
    <p:extLst>
      <p:ext uri="{BB962C8B-B14F-4D97-AF65-F5344CB8AC3E}">
        <p14:creationId xmlns:p14="http://schemas.microsoft.com/office/powerpoint/2010/main" val="3709920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EB704-E8C9-4F3C-BC7B-030F369F5A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t-LT"/>
          </a:p>
        </p:txBody>
      </p:sp>
      <p:sp>
        <p:nvSpPr>
          <p:cNvPr id="3" name="Text Placeholder 2">
            <a:extLst>
              <a:ext uri="{FF2B5EF4-FFF2-40B4-BE49-F238E27FC236}">
                <a16:creationId xmlns:a16="http://schemas.microsoft.com/office/drawing/2014/main" id="{D8B9C117-1562-4E86-AAA2-1615FC86BF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317CBC-F706-43CE-BB83-E792D3664683}"/>
              </a:ext>
            </a:extLst>
          </p:cNvPr>
          <p:cNvSpPr>
            <a:spLocks noGrp="1"/>
          </p:cNvSpPr>
          <p:nvPr>
            <p:ph type="dt" sz="half" idx="10"/>
          </p:nvPr>
        </p:nvSpPr>
        <p:spPr/>
        <p:txBody>
          <a:bodyPr/>
          <a:lstStyle/>
          <a:p>
            <a:fld id="{9AF8015E-6A64-4A1C-A945-F28BB4986315}" type="datetimeFigureOut">
              <a:rPr lang="lt-LT" smtClean="0"/>
              <a:t>2022-06-16</a:t>
            </a:fld>
            <a:endParaRPr lang="lt-LT"/>
          </a:p>
        </p:txBody>
      </p:sp>
      <p:sp>
        <p:nvSpPr>
          <p:cNvPr id="5" name="Footer Placeholder 4">
            <a:extLst>
              <a:ext uri="{FF2B5EF4-FFF2-40B4-BE49-F238E27FC236}">
                <a16:creationId xmlns:a16="http://schemas.microsoft.com/office/drawing/2014/main" id="{EC503DE0-13BD-48F2-BB0D-826FC2D41046}"/>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0E8E5314-504D-4226-A984-EA3FB90C5127}"/>
              </a:ext>
            </a:extLst>
          </p:cNvPr>
          <p:cNvSpPr>
            <a:spLocks noGrp="1"/>
          </p:cNvSpPr>
          <p:nvPr>
            <p:ph type="sldNum" sz="quarter" idx="12"/>
          </p:nvPr>
        </p:nvSpPr>
        <p:spPr/>
        <p:txBody>
          <a:bodyPr/>
          <a:lstStyle/>
          <a:p>
            <a:fld id="{58FF640A-836C-497D-BED0-F0028F3EA592}" type="slidenum">
              <a:rPr lang="lt-LT" smtClean="0"/>
              <a:t>‹#›</a:t>
            </a:fld>
            <a:endParaRPr lang="lt-LT"/>
          </a:p>
        </p:txBody>
      </p:sp>
    </p:spTree>
    <p:extLst>
      <p:ext uri="{BB962C8B-B14F-4D97-AF65-F5344CB8AC3E}">
        <p14:creationId xmlns:p14="http://schemas.microsoft.com/office/powerpoint/2010/main" val="1847877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10A68-2C2B-41CD-9D1C-B15611E26BCC}"/>
              </a:ext>
            </a:extLst>
          </p:cNvPr>
          <p:cNvSpPr>
            <a:spLocks noGrp="1"/>
          </p:cNvSpPr>
          <p:nvPr>
            <p:ph type="title"/>
          </p:nvPr>
        </p:nvSpPr>
        <p:spPr/>
        <p:txBody>
          <a:bodyPr/>
          <a:lstStyle/>
          <a:p>
            <a:r>
              <a:rPr lang="en-US"/>
              <a:t>Click to edit Master title style</a:t>
            </a:r>
            <a:endParaRPr lang="lt-LT"/>
          </a:p>
        </p:txBody>
      </p:sp>
      <p:sp>
        <p:nvSpPr>
          <p:cNvPr id="3" name="Content Placeholder 2">
            <a:extLst>
              <a:ext uri="{FF2B5EF4-FFF2-40B4-BE49-F238E27FC236}">
                <a16:creationId xmlns:a16="http://schemas.microsoft.com/office/drawing/2014/main" id="{6AE2C926-6CC2-466D-AAB9-BC855848867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Content Placeholder 3">
            <a:extLst>
              <a:ext uri="{FF2B5EF4-FFF2-40B4-BE49-F238E27FC236}">
                <a16:creationId xmlns:a16="http://schemas.microsoft.com/office/drawing/2014/main" id="{76A90C22-553B-4786-B4DB-6917D142E5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5" name="Date Placeholder 4">
            <a:extLst>
              <a:ext uri="{FF2B5EF4-FFF2-40B4-BE49-F238E27FC236}">
                <a16:creationId xmlns:a16="http://schemas.microsoft.com/office/drawing/2014/main" id="{5649FE4B-FD54-446C-9197-CC3E5B83CA48}"/>
              </a:ext>
            </a:extLst>
          </p:cNvPr>
          <p:cNvSpPr>
            <a:spLocks noGrp="1"/>
          </p:cNvSpPr>
          <p:nvPr>
            <p:ph type="dt" sz="half" idx="10"/>
          </p:nvPr>
        </p:nvSpPr>
        <p:spPr/>
        <p:txBody>
          <a:bodyPr/>
          <a:lstStyle/>
          <a:p>
            <a:fld id="{9AF8015E-6A64-4A1C-A945-F28BB4986315}" type="datetimeFigureOut">
              <a:rPr lang="lt-LT" smtClean="0"/>
              <a:t>2022-06-16</a:t>
            </a:fld>
            <a:endParaRPr lang="lt-LT"/>
          </a:p>
        </p:txBody>
      </p:sp>
      <p:sp>
        <p:nvSpPr>
          <p:cNvPr id="6" name="Footer Placeholder 5">
            <a:extLst>
              <a:ext uri="{FF2B5EF4-FFF2-40B4-BE49-F238E27FC236}">
                <a16:creationId xmlns:a16="http://schemas.microsoft.com/office/drawing/2014/main" id="{469BCEBC-09F3-4AB6-BEF1-64C4690D6286}"/>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9B33BE24-0F9E-45B0-843F-779DE9478FC6}"/>
              </a:ext>
            </a:extLst>
          </p:cNvPr>
          <p:cNvSpPr>
            <a:spLocks noGrp="1"/>
          </p:cNvSpPr>
          <p:nvPr>
            <p:ph type="sldNum" sz="quarter" idx="12"/>
          </p:nvPr>
        </p:nvSpPr>
        <p:spPr/>
        <p:txBody>
          <a:bodyPr/>
          <a:lstStyle/>
          <a:p>
            <a:fld id="{58FF640A-836C-497D-BED0-F0028F3EA592}" type="slidenum">
              <a:rPr lang="lt-LT" smtClean="0"/>
              <a:t>‹#›</a:t>
            </a:fld>
            <a:endParaRPr lang="lt-LT"/>
          </a:p>
        </p:txBody>
      </p:sp>
    </p:spTree>
    <p:extLst>
      <p:ext uri="{BB962C8B-B14F-4D97-AF65-F5344CB8AC3E}">
        <p14:creationId xmlns:p14="http://schemas.microsoft.com/office/powerpoint/2010/main" val="798381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C7EB0-63ED-46B0-B2F0-9490AC0DBCE0}"/>
              </a:ext>
            </a:extLst>
          </p:cNvPr>
          <p:cNvSpPr>
            <a:spLocks noGrp="1"/>
          </p:cNvSpPr>
          <p:nvPr>
            <p:ph type="title"/>
          </p:nvPr>
        </p:nvSpPr>
        <p:spPr>
          <a:xfrm>
            <a:off x="839788" y="365125"/>
            <a:ext cx="10515600" cy="1325563"/>
          </a:xfrm>
        </p:spPr>
        <p:txBody>
          <a:bodyPr/>
          <a:lstStyle/>
          <a:p>
            <a:r>
              <a:rPr lang="en-US"/>
              <a:t>Click to edit Master title style</a:t>
            </a:r>
            <a:endParaRPr lang="lt-LT"/>
          </a:p>
        </p:txBody>
      </p:sp>
      <p:sp>
        <p:nvSpPr>
          <p:cNvPr id="3" name="Text Placeholder 2">
            <a:extLst>
              <a:ext uri="{FF2B5EF4-FFF2-40B4-BE49-F238E27FC236}">
                <a16:creationId xmlns:a16="http://schemas.microsoft.com/office/drawing/2014/main" id="{E6A50E1E-4B87-4EB1-AA64-627479144C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1D7972-0D8B-47F6-81DE-7E2DABC2C1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5" name="Text Placeholder 4">
            <a:extLst>
              <a:ext uri="{FF2B5EF4-FFF2-40B4-BE49-F238E27FC236}">
                <a16:creationId xmlns:a16="http://schemas.microsoft.com/office/drawing/2014/main" id="{DED1BE75-9363-43F5-9395-16E26EB2E5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AD0BD0-1FF2-4A27-8913-B25B36CF6E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7" name="Date Placeholder 6">
            <a:extLst>
              <a:ext uri="{FF2B5EF4-FFF2-40B4-BE49-F238E27FC236}">
                <a16:creationId xmlns:a16="http://schemas.microsoft.com/office/drawing/2014/main" id="{FCFADE31-A921-4633-A53A-21CB279258C5}"/>
              </a:ext>
            </a:extLst>
          </p:cNvPr>
          <p:cNvSpPr>
            <a:spLocks noGrp="1"/>
          </p:cNvSpPr>
          <p:nvPr>
            <p:ph type="dt" sz="half" idx="10"/>
          </p:nvPr>
        </p:nvSpPr>
        <p:spPr/>
        <p:txBody>
          <a:bodyPr/>
          <a:lstStyle/>
          <a:p>
            <a:fld id="{9AF8015E-6A64-4A1C-A945-F28BB4986315}" type="datetimeFigureOut">
              <a:rPr lang="lt-LT" smtClean="0"/>
              <a:t>2022-06-16</a:t>
            </a:fld>
            <a:endParaRPr lang="lt-LT"/>
          </a:p>
        </p:txBody>
      </p:sp>
      <p:sp>
        <p:nvSpPr>
          <p:cNvPr id="8" name="Footer Placeholder 7">
            <a:extLst>
              <a:ext uri="{FF2B5EF4-FFF2-40B4-BE49-F238E27FC236}">
                <a16:creationId xmlns:a16="http://schemas.microsoft.com/office/drawing/2014/main" id="{31CA78E6-0548-4FA3-93BD-58741730594B}"/>
              </a:ext>
            </a:extLst>
          </p:cNvPr>
          <p:cNvSpPr>
            <a:spLocks noGrp="1"/>
          </p:cNvSpPr>
          <p:nvPr>
            <p:ph type="ftr" sz="quarter" idx="11"/>
          </p:nvPr>
        </p:nvSpPr>
        <p:spPr/>
        <p:txBody>
          <a:bodyPr/>
          <a:lstStyle/>
          <a:p>
            <a:endParaRPr lang="lt-LT"/>
          </a:p>
        </p:txBody>
      </p:sp>
      <p:sp>
        <p:nvSpPr>
          <p:cNvPr id="9" name="Slide Number Placeholder 8">
            <a:extLst>
              <a:ext uri="{FF2B5EF4-FFF2-40B4-BE49-F238E27FC236}">
                <a16:creationId xmlns:a16="http://schemas.microsoft.com/office/drawing/2014/main" id="{57B0315C-F38F-4FBE-8381-16AE0C154FD1}"/>
              </a:ext>
            </a:extLst>
          </p:cNvPr>
          <p:cNvSpPr>
            <a:spLocks noGrp="1"/>
          </p:cNvSpPr>
          <p:nvPr>
            <p:ph type="sldNum" sz="quarter" idx="12"/>
          </p:nvPr>
        </p:nvSpPr>
        <p:spPr/>
        <p:txBody>
          <a:bodyPr/>
          <a:lstStyle/>
          <a:p>
            <a:fld id="{58FF640A-836C-497D-BED0-F0028F3EA592}" type="slidenum">
              <a:rPr lang="lt-LT" smtClean="0"/>
              <a:t>‹#›</a:t>
            </a:fld>
            <a:endParaRPr lang="lt-LT"/>
          </a:p>
        </p:txBody>
      </p:sp>
    </p:spTree>
    <p:extLst>
      <p:ext uri="{BB962C8B-B14F-4D97-AF65-F5344CB8AC3E}">
        <p14:creationId xmlns:p14="http://schemas.microsoft.com/office/powerpoint/2010/main" val="2899290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4FB65-A57F-41C6-836F-8FD83A05D2D7}"/>
              </a:ext>
            </a:extLst>
          </p:cNvPr>
          <p:cNvSpPr>
            <a:spLocks noGrp="1"/>
          </p:cNvSpPr>
          <p:nvPr>
            <p:ph type="title"/>
          </p:nvPr>
        </p:nvSpPr>
        <p:spPr/>
        <p:txBody>
          <a:bodyPr/>
          <a:lstStyle/>
          <a:p>
            <a:r>
              <a:rPr lang="en-US"/>
              <a:t>Click to edit Master title style</a:t>
            </a:r>
            <a:endParaRPr lang="lt-LT"/>
          </a:p>
        </p:txBody>
      </p:sp>
      <p:sp>
        <p:nvSpPr>
          <p:cNvPr id="3" name="Date Placeholder 2">
            <a:extLst>
              <a:ext uri="{FF2B5EF4-FFF2-40B4-BE49-F238E27FC236}">
                <a16:creationId xmlns:a16="http://schemas.microsoft.com/office/drawing/2014/main" id="{0605E6DE-F424-4D10-B300-9EFE9117DF3D}"/>
              </a:ext>
            </a:extLst>
          </p:cNvPr>
          <p:cNvSpPr>
            <a:spLocks noGrp="1"/>
          </p:cNvSpPr>
          <p:nvPr>
            <p:ph type="dt" sz="half" idx="10"/>
          </p:nvPr>
        </p:nvSpPr>
        <p:spPr/>
        <p:txBody>
          <a:bodyPr/>
          <a:lstStyle/>
          <a:p>
            <a:fld id="{9AF8015E-6A64-4A1C-A945-F28BB4986315}" type="datetimeFigureOut">
              <a:rPr lang="lt-LT" smtClean="0"/>
              <a:t>2022-06-16</a:t>
            </a:fld>
            <a:endParaRPr lang="lt-LT"/>
          </a:p>
        </p:txBody>
      </p:sp>
      <p:sp>
        <p:nvSpPr>
          <p:cNvPr id="4" name="Footer Placeholder 3">
            <a:extLst>
              <a:ext uri="{FF2B5EF4-FFF2-40B4-BE49-F238E27FC236}">
                <a16:creationId xmlns:a16="http://schemas.microsoft.com/office/drawing/2014/main" id="{7E64D3F4-3931-4FC9-B19F-B5887C3E8FF1}"/>
              </a:ext>
            </a:extLst>
          </p:cNvPr>
          <p:cNvSpPr>
            <a:spLocks noGrp="1"/>
          </p:cNvSpPr>
          <p:nvPr>
            <p:ph type="ftr" sz="quarter" idx="11"/>
          </p:nvPr>
        </p:nvSpPr>
        <p:spPr/>
        <p:txBody>
          <a:bodyPr/>
          <a:lstStyle/>
          <a:p>
            <a:endParaRPr lang="lt-LT"/>
          </a:p>
        </p:txBody>
      </p:sp>
      <p:sp>
        <p:nvSpPr>
          <p:cNvPr id="5" name="Slide Number Placeholder 4">
            <a:extLst>
              <a:ext uri="{FF2B5EF4-FFF2-40B4-BE49-F238E27FC236}">
                <a16:creationId xmlns:a16="http://schemas.microsoft.com/office/drawing/2014/main" id="{31DAB58E-D189-4077-9012-93A1C8E4CD89}"/>
              </a:ext>
            </a:extLst>
          </p:cNvPr>
          <p:cNvSpPr>
            <a:spLocks noGrp="1"/>
          </p:cNvSpPr>
          <p:nvPr>
            <p:ph type="sldNum" sz="quarter" idx="12"/>
          </p:nvPr>
        </p:nvSpPr>
        <p:spPr/>
        <p:txBody>
          <a:bodyPr/>
          <a:lstStyle/>
          <a:p>
            <a:fld id="{58FF640A-836C-497D-BED0-F0028F3EA592}" type="slidenum">
              <a:rPr lang="lt-LT" smtClean="0"/>
              <a:t>‹#›</a:t>
            </a:fld>
            <a:endParaRPr lang="lt-LT"/>
          </a:p>
        </p:txBody>
      </p:sp>
    </p:spTree>
    <p:extLst>
      <p:ext uri="{BB962C8B-B14F-4D97-AF65-F5344CB8AC3E}">
        <p14:creationId xmlns:p14="http://schemas.microsoft.com/office/powerpoint/2010/main" val="2514748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C1A4C4-89D3-47C7-88C9-9DBF1487DF97}"/>
              </a:ext>
            </a:extLst>
          </p:cNvPr>
          <p:cNvSpPr>
            <a:spLocks noGrp="1"/>
          </p:cNvSpPr>
          <p:nvPr>
            <p:ph type="dt" sz="half" idx="10"/>
          </p:nvPr>
        </p:nvSpPr>
        <p:spPr/>
        <p:txBody>
          <a:bodyPr/>
          <a:lstStyle/>
          <a:p>
            <a:fld id="{9AF8015E-6A64-4A1C-A945-F28BB4986315}" type="datetimeFigureOut">
              <a:rPr lang="lt-LT" smtClean="0"/>
              <a:t>2022-06-16</a:t>
            </a:fld>
            <a:endParaRPr lang="lt-LT"/>
          </a:p>
        </p:txBody>
      </p:sp>
      <p:sp>
        <p:nvSpPr>
          <p:cNvPr id="3" name="Footer Placeholder 2">
            <a:extLst>
              <a:ext uri="{FF2B5EF4-FFF2-40B4-BE49-F238E27FC236}">
                <a16:creationId xmlns:a16="http://schemas.microsoft.com/office/drawing/2014/main" id="{48E998B3-A2B4-4003-A764-9EA0BD8C2AB7}"/>
              </a:ext>
            </a:extLst>
          </p:cNvPr>
          <p:cNvSpPr>
            <a:spLocks noGrp="1"/>
          </p:cNvSpPr>
          <p:nvPr>
            <p:ph type="ftr" sz="quarter" idx="11"/>
          </p:nvPr>
        </p:nvSpPr>
        <p:spPr/>
        <p:txBody>
          <a:bodyPr/>
          <a:lstStyle/>
          <a:p>
            <a:endParaRPr lang="lt-LT"/>
          </a:p>
        </p:txBody>
      </p:sp>
      <p:sp>
        <p:nvSpPr>
          <p:cNvPr id="4" name="Slide Number Placeholder 3">
            <a:extLst>
              <a:ext uri="{FF2B5EF4-FFF2-40B4-BE49-F238E27FC236}">
                <a16:creationId xmlns:a16="http://schemas.microsoft.com/office/drawing/2014/main" id="{BFDF39E0-A49D-4CEE-9025-9329ACF46474}"/>
              </a:ext>
            </a:extLst>
          </p:cNvPr>
          <p:cNvSpPr>
            <a:spLocks noGrp="1"/>
          </p:cNvSpPr>
          <p:nvPr>
            <p:ph type="sldNum" sz="quarter" idx="12"/>
          </p:nvPr>
        </p:nvSpPr>
        <p:spPr/>
        <p:txBody>
          <a:bodyPr/>
          <a:lstStyle/>
          <a:p>
            <a:fld id="{58FF640A-836C-497D-BED0-F0028F3EA592}" type="slidenum">
              <a:rPr lang="lt-LT" smtClean="0"/>
              <a:t>‹#›</a:t>
            </a:fld>
            <a:endParaRPr lang="lt-LT"/>
          </a:p>
        </p:txBody>
      </p:sp>
    </p:spTree>
    <p:extLst>
      <p:ext uri="{BB962C8B-B14F-4D97-AF65-F5344CB8AC3E}">
        <p14:creationId xmlns:p14="http://schemas.microsoft.com/office/powerpoint/2010/main" val="3195357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FF583-7CFC-42CC-A7BF-66DC98525B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t-LT"/>
          </a:p>
        </p:txBody>
      </p:sp>
      <p:sp>
        <p:nvSpPr>
          <p:cNvPr id="3" name="Content Placeholder 2">
            <a:extLst>
              <a:ext uri="{FF2B5EF4-FFF2-40B4-BE49-F238E27FC236}">
                <a16:creationId xmlns:a16="http://schemas.microsoft.com/office/drawing/2014/main" id="{D560F6F6-7046-4D6D-9BE1-AA27D8A4E2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Text Placeholder 3">
            <a:extLst>
              <a:ext uri="{FF2B5EF4-FFF2-40B4-BE49-F238E27FC236}">
                <a16:creationId xmlns:a16="http://schemas.microsoft.com/office/drawing/2014/main" id="{F35A10B0-5198-4E98-936E-6EF8AB7FC5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F88D6A-41C3-4939-B515-8FCC29DCFF56}"/>
              </a:ext>
            </a:extLst>
          </p:cNvPr>
          <p:cNvSpPr>
            <a:spLocks noGrp="1"/>
          </p:cNvSpPr>
          <p:nvPr>
            <p:ph type="dt" sz="half" idx="10"/>
          </p:nvPr>
        </p:nvSpPr>
        <p:spPr/>
        <p:txBody>
          <a:bodyPr/>
          <a:lstStyle/>
          <a:p>
            <a:fld id="{9AF8015E-6A64-4A1C-A945-F28BB4986315}" type="datetimeFigureOut">
              <a:rPr lang="lt-LT" smtClean="0"/>
              <a:t>2022-06-16</a:t>
            </a:fld>
            <a:endParaRPr lang="lt-LT"/>
          </a:p>
        </p:txBody>
      </p:sp>
      <p:sp>
        <p:nvSpPr>
          <p:cNvPr id="6" name="Footer Placeholder 5">
            <a:extLst>
              <a:ext uri="{FF2B5EF4-FFF2-40B4-BE49-F238E27FC236}">
                <a16:creationId xmlns:a16="http://schemas.microsoft.com/office/drawing/2014/main" id="{B9446C90-CE84-434C-9AF0-1F94D5CC238E}"/>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E2ACBEDA-CDFF-4FB5-8CDF-D68C9E48B332}"/>
              </a:ext>
            </a:extLst>
          </p:cNvPr>
          <p:cNvSpPr>
            <a:spLocks noGrp="1"/>
          </p:cNvSpPr>
          <p:nvPr>
            <p:ph type="sldNum" sz="quarter" idx="12"/>
          </p:nvPr>
        </p:nvSpPr>
        <p:spPr/>
        <p:txBody>
          <a:bodyPr/>
          <a:lstStyle/>
          <a:p>
            <a:fld id="{58FF640A-836C-497D-BED0-F0028F3EA592}" type="slidenum">
              <a:rPr lang="lt-LT" smtClean="0"/>
              <a:t>‹#›</a:t>
            </a:fld>
            <a:endParaRPr lang="lt-LT"/>
          </a:p>
        </p:txBody>
      </p:sp>
    </p:spTree>
    <p:extLst>
      <p:ext uri="{BB962C8B-B14F-4D97-AF65-F5344CB8AC3E}">
        <p14:creationId xmlns:p14="http://schemas.microsoft.com/office/powerpoint/2010/main" val="2167082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C2BEA-A642-4601-BAB8-B8D5EED941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t-LT"/>
          </a:p>
        </p:txBody>
      </p:sp>
      <p:sp>
        <p:nvSpPr>
          <p:cNvPr id="3" name="Picture Placeholder 2">
            <a:extLst>
              <a:ext uri="{FF2B5EF4-FFF2-40B4-BE49-F238E27FC236}">
                <a16:creationId xmlns:a16="http://schemas.microsoft.com/office/drawing/2014/main" id="{6915EACF-47F4-4308-9D40-F9E11EBE5E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xt Placeholder 3">
            <a:extLst>
              <a:ext uri="{FF2B5EF4-FFF2-40B4-BE49-F238E27FC236}">
                <a16:creationId xmlns:a16="http://schemas.microsoft.com/office/drawing/2014/main" id="{A40EA235-4686-4DF3-92FA-1963BAF37C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BC0B7F-0A3E-47EA-9264-C2AFC1C5FA1E}"/>
              </a:ext>
            </a:extLst>
          </p:cNvPr>
          <p:cNvSpPr>
            <a:spLocks noGrp="1"/>
          </p:cNvSpPr>
          <p:nvPr>
            <p:ph type="dt" sz="half" idx="10"/>
          </p:nvPr>
        </p:nvSpPr>
        <p:spPr/>
        <p:txBody>
          <a:bodyPr/>
          <a:lstStyle/>
          <a:p>
            <a:fld id="{9AF8015E-6A64-4A1C-A945-F28BB4986315}" type="datetimeFigureOut">
              <a:rPr lang="lt-LT" smtClean="0"/>
              <a:t>2022-06-16</a:t>
            </a:fld>
            <a:endParaRPr lang="lt-LT"/>
          </a:p>
        </p:txBody>
      </p:sp>
      <p:sp>
        <p:nvSpPr>
          <p:cNvPr id="6" name="Footer Placeholder 5">
            <a:extLst>
              <a:ext uri="{FF2B5EF4-FFF2-40B4-BE49-F238E27FC236}">
                <a16:creationId xmlns:a16="http://schemas.microsoft.com/office/drawing/2014/main" id="{559407C2-1455-458F-99ED-BF65EE21F9E4}"/>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FE8B588D-8FAE-4FF0-8989-82148BD9ED07}"/>
              </a:ext>
            </a:extLst>
          </p:cNvPr>
          <p:cNvSpPr>
            <a:spLocks noGrp="1"/>
          </p:cNvSpPr>
          <p:nvPr>
            <p:ph type="sldNum" sz="quarter" idx="12"/>
          </p:nvPr>
        </p:nvSpPr>
        <p:spPr/>
        <p:txBody>
          <a:bodyPr/>
          <a:lstStyle/>
          <a:p>
            <a:fld id="{58FF640A-836C-497D-BED0-F0028F3EA592}" type="slidenum">
              <a:rPr lang="lt-LT" smtClean="0"/>
              <a:t>‹#›</a:t>
            </a:fld>
            <a:endParaRPr lang="lt-LT"/>
          </a:p>
        </p:txBody>
      </p:sp>
    </p:spTree>
    <p:extLst>
      <p:ext uri="{BB962C8B-B14F-4D97-AF65-F5344CB8AC3E}">
        <p14:creationId xmlns:p14="http://schemas.microsoft.com/office/powerpoint/2010/main" val="381075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80F1B8-3A74-4629-AC74-5865981411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t-LT"/>
          </a:p>
        </p:txBody>
      </p:sp>
      <p:sp>
        <p:nvSpPr>
          <p:cNvPr id="3" name="Text Placeholder 2">
            <a:extLst>
              <a:ext uri="{FF2B5EF4-FFF2-40B4-BE49-F238E27FC236}">
                <a16:creationId xmlns:a16="http://schemas.microsoft.com/office/drawing/2014/main" id="{B39F83D0-9AD5-4911-BF0E-A52C756622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t-LT" dirty="0"/>
          </a:p>
        </p:txBody>
      </p:sp>
      <p:sp>
        <p:nvSpPr>
          <p:cNvPr id="4" name="Date Placeholder 3">
            <a:extLst>
              <a:ext uri="{FF2B5EF4-FFF2-40B4-BE49-F238E27FC236}">
                <a16:creationId xmlns:a16="http://schemas.microsoft.com/office/drawing/2014/main" id="{69DD173C-9E77-4B98-88B6-8BCB73C8CC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Carnas-Medium"/>
              </a:defRPr>
            </a:lvl1pPr>
          </a:lstStyle>
          <a:p>
            <a:fld id="{9AF8015E-6A64-4A1C-A945-F28BB4986315}" type="datetimeFigureOut">
              <a:rPr lang="lt-LT" smtClean="0"/>
              <a:pPr/>
              <a:t>2022-06-16</a:t>
            </a:fld>
            <a:endParaRPr lang="lt-LT" dirty="0"/>
          </a:p>
        </p:txBody>
      </p:sp>
      <p:sp>
        <p:nvSpPr>
          <p:cNvPr id="5" name="Footer Placeholder 4">
            <a:extLst>
              <a:ext uri="{FF2B5EF4-FFF2-40B4-BE49-F238E27FC236}">
                <a16:creationId xmlns:a16="http://schemas.microsoft.com/office/drawing/2014/main" id="{0471B1CF-5AE7-4357-BB8F-BA73F248D7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Carnas-Medium"/>
              </a:defRPr>
            </a:lvl1pPr>
          </a:lstStyle>
          <a:p>
            <a:endParaRPr lang="lt-LT" dirty="0"/>
          </a:p>
        </p:txBody>
      </p:sp>
      <p:sp>
        <p:nvSpPr>
          <p:cNvPr id="6" name="Slide Number Placeholder 5">
            <a:extLst>
              <a:ext uri="{FF2B5EF4-FFF2-40B4-BE49-F238E27FC236}">
                <a16:creationId xmlns:a16="http://schemas.microsoft.com/office/drawing/2014/main" id="{C4584362-FFC3-48F2-965B-16962AD63F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Carnas-Medium"/>
              </a:defRPr>
            </a:lvl1pPr>
          </a:lstStyle>
          <a:p>
            <a:fld id="{58FF640A-836C-497D-BED0-F0028F3EA592}" type="slidenum">
              <a:rPr lang="lt-LT" smtClean="0"/>
              <a:pPr/>
              <a:t>‹#›</a:t>
            </a:fld>
            <a:endParaRPr lang="lt-LT" dirty="0"/>
          </a:p>
        </p:txBody>
      </p:sp>
    </p:spTree>
    <p:extLst>
      <p:ext uri="{BB962C8B-B14F-4D97-AF65-F5344CB8AC3E}">
        <p14:creationId xmlns:p14="http://schemas.microsoft.com/office/powerpoint/2010/main" val="38132169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rnas-Medium"/>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rnas-Medium"/>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rnas-Medium"/>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rnas-Medium"/>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rnas-Medium"/>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6F6FF"/>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4BF0EB08-DEF4-4D68-80BF-DE67AF46C2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846794"/>
            <a:ext cx="12192000" cy="2012950"/>
          </a:xfrm>
          <a:prstGeom prst="rect">
            <a:avLst/>
          </a:prstGeom>
        </p:spPr>
      </p:pic>
      <p:pic>
        <p:nvPicPr>
          <p:cNvPr id="17" name="Picture 16" descr="Shape&#10;&#10;Description automatically generated with medium confidence">
            <a:extLst>
              <a:ext uri="{FF2B5EF4-FFF2-40B4-BE49-F238E27FC236}">
                <a16:creationId xmlns:a16="http://schemas.microsoft.com/office/drawing/2014/main" id="{D201D941-54B2-426E-8DC5-90D862B0F6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8512" y="4907123"/>
            <a:ext cx="12192000" cy="2012950"/>
          </a:xfrm>
          <a:prstGeom prst="rect">
            <a:avLst/>
          </a:prstGeom>
        </p:spPr>
      </p:pic>
      <p:sp>
        <p:nvSpPr>
          <p:cNvPr id="20" name="Subtitle 2">
            <a:extLst>
              <a:ext uri="{FF2B5EF4-FFF2-40B4-BE49-F238E27FC236}">
                <a16:creationId xmlns:a16="http://schemas.microsoft.com/office/drawing/2014/main" id="{F438686E-B6E8-4B2A-8226-8E9E562B48C4}"/>
              </a:ext>
            </a:extLst>
          </p:cNvPr>
          <p:cNvSpPr txBox="1">
            <a:spLocks/>
          </p:cNvSpPr>
          <p:nvPr/>
        </p:nvSpPr>
        <p:spPr>
          <a:xfrm>
            <a:off x="1524000" y="3602038"/>
            <a:ext cx="9144000" cy="16557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rnas-Medium"/>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rnas-Medium"/>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rnas-Medium"/>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rnas-Medium"/>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rnas-Medium"/>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lt-LT" sz="3200" dirty="0">
                <a:latin typeface="+mn-lt"/>
              </a:rPr>
              <a:t>(Naudojimosi instrukcijos)</a:t>
            </a:r>
          </a:p>
        </p:txBody>
      </p:sp>
      <p:sp>
        <p:nvSpPr>
          <p:cNvPr id="21" name="Title 1">
            <a:extLst>
              <a:ext uri="{FF2B5EF4-FFF2-40B4-BE49-F238E27FC236}">
                <a16:creationId xmlns:a16="http://schemas.microsoft.com/office/drawing/2014/main" id="{24CB5ADC-5627-4051-9266-D4B622D2C5D4}"/>
              </a:ext>
            </a:extLst>
          </p:cNvPr>
          <p:cNvSpPr txBox="1">
            <a:spLocks/>
          </p:cNvSpPr>
          <p:nvPr/>
        </p:nvSpPr>
        <p:spPr>
          <a:xfrm>
            <a:off x="1524000" y="2680447"/>
            <a:ext cx="9144000" cy="82951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lt-LT" dirty="0">
                <a:latin typeface="+mn-lt"/>
              </a:rPr>
              <a:t>Taršos skaičiuoklės gidas</a:t>
            </a:r>
          </a:p>
        </p:txBody>
      </p:sp>
    </p:spTree>
    <p:extLst>
      <p:ext uri="{BB962C8B-B14F-4D97-AF65-F5344CB8AC3E}">
        <p14:creationId xmlns:p14="http://schemas.microsoft.com/office/powerpoint/2010/main" val="1721286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6F6FF"/>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31450F36-921E-4221-A0D9-FF08600427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846794"/>
            <a:ext cx="12192000" cy="2012950"/>
          </a:xfrm>
          <a:prstGeom prst="rect">
            <a:avLst/>
          </a:prstGeom>
        </p:spPr>
      </p:pic>
      <p:pic>
        <p:nvPicPr>
          <p:cNvPr id="12" name="Picture 11" descr="Shape&#10;&#10;Description automatically generated with medium confidence">
            <a:extLst>
              <a:ext uri="{FF2B5EF4-FFF2-40B4-BE49-F238E27FC236}">
                <a16:creationId xmlns:a16="http://schemas.microsoft.com/office/drawing/2014/main" id="{D9394FBE-F93C-4406-A46A-C1E69231A5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532" y="4744093"/>
            <a:ext cx="12298532" cy="2030539"/>
          </a:xfrm>
          <a:prstGeom prst="rect">
            <a:avLst/>
          </a:prstGeom>
        </p:spPr>
      </p:pic>
      <p:sp>
        <p:nvSpPr>
          <p:cNvPr id="6" name="Title 1">
            <a:extLst>
              <a:ext uri="{FF2B5EF4-FFF2-40B4-BE49-F238E27FC236}">
                <a16:creationId xmlns:a16="http://schemas.microsoft.com/office/drawing/2014/main" id="{D5CB1A0D-F1BB-4393-AE79-330E056547A3}"/>
              </a:ext>
            </a:extLst>
          </p:cNvPr>
          <p:cNvSpPr txBox="1">
            <a:spLocks/>
          </p:cNvSpPr>
          <p:nvPr/>
        </p:nvSpPr>
        <p:spPr>
          <a:xfrm>
            <a:off x="838200" y="365125"/>
            <a:ext cx="10515600" cy="1756638"/>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t-LT" sz="2600" dirty="0">
                <a:latin typeface="+mn-lt"/>
                <a:cs typeface="Times New Roman" panose="02020603050405020304" pitchFamily="18" charset="0"/>
              </a:rPr>
              <a:t>6. </a:t>
            </a:r>
            <a:r>
              <a:rPr lang="en-US" sz="2600" dirty="0" err="1">
                <a:latin typeface="+mn-lt"/>
                <a:cs typeface="Times New Roman" panose="02020603050405020304" pitchFamily="18" charset="0"/>
              </a:rPr>
              <a:t>Mok</a:t>
            </a:r>
            <a:r>
              <a:rPr lang="lt-LT" sz="2600" dirty="0" err="1">
                <a:latin typeface="+mn-lt"/>
                <a:cs typeface="Times New Roman" panose="02020603050405020304" pitchFamily="18" charset="0"/>
              </a:rPr>
              <a:t>estis</a:t>
            </a:r>
            <a:r>
              <a:rPr lang="lt-LT" sz="2600" dirty="0">
                <a:latin typeface="+mn-lt"/>
                <a:cs typeface="Times New Roman" panose="02020603050405020304" pitchFamily="18" charset="0"/>
              </a:rPr>
              <a:t> už specifines medžiagas gali nesutapti sąskaitoje su skaičiuoklėje įvestų taršų kainomis, jeigu </a:t>
            </a:r>
            <a:r>
              <a:rPr lang="en-US" sz="2600" dirty="0">
                <a:latin typeface="+mn-lt"/>
                <a:cs typeface="Times New Roman" panose="02020603050405020304" pitchFamily="18" charset="0"/>
              </a:rPr>
              <a:t>p</a:t>
            </a:r>
            <a:r>
              <a:rPr lang="lt-LT" sz="2600" dirty="0" err="1">
                <a:latin typeface="+mn-lt"/>
                <a:cs typeface="Times New Roman" panose="02020603050405020304" pitchFamily="18" charset="0"/>
              </a:rPr>
              <a:t>raeitame</a:t>
            </a:r>
            <a:r>
              <a:rPr lang="lt-LT" sz="2600" dirty="0">
                <a:latin typeface="+mn-lt"/>
                <a:cs typeface="Times New Roman" panose="02020603050405020304" pitchFamily="18" charset="0"/>
              </a:rPr>
              <a:t> tyrime buvo papildomai ištirtos analitės</a:t>
            </a:r>
            <a:r>
              <a:rPr lang="en-US" sz="2600" dirty="0">
                <a:latin typeface="+mn-lt"/>
                <a:cs typeface="Times New Roman" panose="02020603050405020304" pitchFamily="18" charset="0"/>
              </a:rPr>
              <a:t>, </a:t>
            </a:r>
            <a:r>
              <a:rPr lang="en-US" sz="2600" dirty="0" err="1">
                <a:latin typeface="+mn-lt"/>
                <a:cs typeface="Times New Roman" panose="02020603050405020304" pitchFamily="18" charset="0"/>
              </a:rPr>
              <a:t>kurios</a:t>
            </a:r>
            <a:r>
              <a:rPr lang="en-US" sz="2600" dirty="0">
                <a:latin typeface="+mn-lt"/>
                <a:cs typeface="Times New Roman" panose="02020603050405020304" pitchFamily="18" charset="0"/>
              </a:rPr>
              <a:t> </a:t>
            </a:r>
            <a:r>
              <a:rPr lang="en-US" sz="2600" dirty="0" err="1">
                <a:latin typeface="+mn-lt"/>
                <a:cs typeface="Times New Roman" panose="02020603050405020304" pitchFamily="18" charset="0"/>
              </a:rPr>
              <a:t>nebuvo</a:t>
            </a:r>
            <a:r>
              <a:rPr lang="en-US" sz="2600" dirty="0">
                <a:latin typeface="+mn-lt"/>
                <a:cs typeface="Times New Roman" panose="02020603050405020304" pitchFamily="18" charset="0"/>
              </a:rPr>
              <a:t> </a:t>
            </a:r>
            <a:r>
              <a:rPr lang="en-US" sz="2600" dirty="0" err="1">
                <a:latin typeface="+mn-lt"/>
                <a:cs typeface="Times New Roman" panose="02020603050405020304" pitchFamily="18" charset="0"/>
              </a:rPr>
              <a:t>tirtos</a:t>
            </a:r>
            <a:r>
              <a:rPr lang="en-US" sz="2600" dirty="0">
                <a:latin typeface="+mn-lt"/>
                <a:cs typeface="Times New Roman" panose="02020603050405020304" pitchFamily="18" charset="0"/>
              </a:rPr>
              <a:t> </a:t>
            </a:r>
            <a:r>
              <a:rPr lang="en-US" sz="2600" dirty="0" err="1">
                <a:latin typeface="+mn-lt"/>
                <a:cs typeface="Times New Roman" panose="02020603050405020304" pitchFamily="18" charset="0"/>
              </a:rPr>
              <a:t>paskutiniame</a:t>
            </a:r>
            <a:r>
              <a:rPr lang="en-US" sz="2600" dirty="0">
                <a:latin typeface="+mn-lt"/>
                <a:cs typeface="Times New Roman" panose="02020603050405020304" pitchFamily="18" charset="0"/>
              </a:rPr>
              <a:t> </a:t>
            </a:r>
            <a:r>
              <a:rPr lang="lt-LT" sz="2600" dirty="0">
                <a:latin typeface="+mn-lt"/>
                <a:cs typeface="Times New Roman" panose="02020603050405020304" pitchFamily="18" charset="0"/>
              </a:rPr>
              <a:t>atliktame tyrime. Šiuo atveju reiktų įvesti ir buvusio tyrimo analičių rezultatus, kurių nebuvo tirta </a:t>
            </a:r>
            <a:r>
              <a:rPr lang="en-US" sz="2600" dirty="0" err="1">
                <a:latin typeface="+mn-lt"/>
                <a:cs typeface="Times New Roman" panose="02020603050405020304" pitchFamily="18" charset="0"/>
              </a:rPr>
              <a:t>paskutiniame</a:t>
            </a:r>
            <a:r>
              <a:rPr lang="lt-LT" sz="2600" dirty="0">
                <a:latin typeface="+mn-lt"/>
                <a:cs typeface="Times New Roman" panose="02020603050405020304" pitchFamily="18" charset="0"/>
              </a:rPr>
              <a:t> tyrime.</a:t>
            </a:r>
          </a:p>
          <a:p>
            <a:endParaRPr lang="lt-LT" sz="2500" dirty="0">
              <a:latin typeface="Times New Roman" panose="02020603050405020304" pitchFamily="18" charset="0"/>
              <a:cs typeface="Times New Roman" panose="02020603050405020304" pitchFamily="18" charset="0"/>
            </a:endParaRPr>
          </a:p>
          <a:p>
            <a:endParaRPr lang="lt-LT" sz="2500" dirty="0">
              <a:latin typeface="Times New Roman" panose="02020603050405020304" pitchFamily="18" charset="0"/>
              <a:cs typeface="Times New Roman" panose="02020603050405020304" pitchFamily="18" charset="0"/>
            </a:endParaRPr>
          </a:p>
        </p:txBody>
      </p:sp>
      <p:sp>
        <p:nvSpPr>
          <p:cNvPr id="8" name="Title 1">
            <a:extLst>
              <a:ext uri="{FF2B5EF4-FFF2-40B4-BE49-F238E27FC236}">
                <a16:creationId xmlns:a16="http://schemas.microsoft.com/office/drawing/2014/main" id="{53A43D5F-4EF3-4CCF-BFF6-9CFCA8CAFB1A}"/>
              </a:ext>
            </a:extLst>
          </p:cNvPr>
          <p:cNvSpPr txBox="1">
            <a:spLocks/>
          </p:cNvSpPr>
          <p:nvPr/>
        </p:nvSpPr>
        <p:spPr>
          <a:xfrm>
            <a:off x="838200" y="2704398"/>
            <a:ext cx="10515600" cy="13255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t-LT" sz="2600" dirty="0">
                <a:latin typeface="+mn-lt"/>
                <a:cs typeface="Times New Roman" panose="02020603050405020304" pitchFamily="18" charset="0"/>
              </a:rPr>
              <a:t>7. Sąskaitos už specifines medžiagas taikomas nuo mėginio paėmimo dienos iki kito mėginio paėmimo dienos. Sąskaitoje galimos dvi eilutės tam pačiam objektui už specifines medžiagas, jeigu mėginys buvo imtas praeitą mėnesį. Pirmoje eilutėje taikomas mokestis už specifines medžiagas iki mėginio paėmimo dienos, antroje eilutėje taikomas mokestis už specifines medžiagas po mėginio paėmimo dienos.</a:t>
            </a:r>
          </a:p>
          <a:p>
            <a:pPr marL="457200" indent="-457200">
              <a:buFont typeface="Arial" panose="020B0604020202020204" pitchFamily="34" charset="0"/>
              <a:buChar char="•"/>
            </a:pPr>
            <a:endParaRPr lang="lt-LT"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8447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6F6FF"/>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31450F36-921E-4221-A0D9-FF08600427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846794"/>
            <a:ext cx="12192000" cy="2012950"/>
          </a:xfrm>
          <a:prstGeom prst="rect">
            <a:avLst/>
          </a:prstGeom>
        </p:spPr>
      </p:pic>
      <p:pic>
        <p:nvPicPr>
          <p:cNvPr id="12" name="Picture 11" descr="Shape&#10;&#10;Description automatically generated with medium confidence">
            <a:extLst>
              <a:ext uri="{FF2B5EF4-FFF2-40B4-BE49-F238E27FC236}">
                <a16:creationId xmlns:a16="http://schemas.microsoft.com/office/drawing/2014/main" id="{D9394FBE-F93C-4406-A46A-C1E69231A5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497" y="4744093"/>
            <a:ext cx="12298532" cy="2030539"/>
          </a:xfrm>
          <a:prstGeom prst="rect">
            <a:avLst/>
          </a:prstGeom>
        </p:spPr>
      </p:pic>
      <p:sp>
        <p:nvSpPr>
          <p:cNvPr id="8" name="Title 1">
            <a:extLst>
              <a:ext uri="{FF2B5EF4-FFF2-40B4-BE49-F238E27FC236}">
                <a16:creationId xmlns:a16="http://schemas.microsoft.com/office/drawing/2014/main" id="{2F9917B2-D52B-4454-93F4-C9E9B13D2012}"/>
              </a:ext>
            </a:extLst>
          </p:cNvPr>
          <p:cNvSpPr txBox="1">
            <a:spLocks/>
          </p:cNvSpPr>
          <p:nvPr/>
        </p:nvSpPr>
        <p:spPr>
          <a:xfrm>
            <a:off x="571500" y="1684171"/>
            <a:ext cx="6156513" cy="4045690"/>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t-LT" sz="3200" dirty="0">
                <a:latin typeface="+mn-lt"/>
                <a:cs typeface="Times New Roman" panose="02020603050405020304" pitchFamily="18" charset="0"/>
              </a:rPr>
              <a:t>Šiame gide pristatomos instrukcijos, kaip teisingai naudotis taršos skaičiuokle, pateikiami duomenų įvedimo pavyzdžiai.  </a:t>
            </a:r>
          </a:p>
        </p:txBody>
      </p:sp>
      <p:sp>
        <p:nvSpPr>
          <p:cNvPr id="9" name="Content Placeholder 2">
            <a:extLst>
              <a:ext uri="{FF2B5EF4-FFF2-40B4-BE49-F238E27FC236}">
                <a16:creationId xmlns:a16="http://schemas.microsoft.com/office/drawing/2014/main" id="{A03CEE98-FF85-4799-BAAB-C25FE6B28F65}"/>
              </a:ext>
            </a:extLst>
          </p:cNvPr>
          <p:cNvSpPr txBox="1">
            <a:spLocks/>
          </p:cNvSpPr>
          <p:nvPr/>
        </p:nvSpPr>
        <p:spPr>
          <a:xfrm>
            <a:off x="1104900" y="2011206"/>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rnas-Medium"/>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rnas-Medium"/>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rnas-Medium"/>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rnas-Medium"/>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rnas-Medium"/>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lt-LT" dirty="0"/>
          </a:p>
        </p:txBody>
      </p:sp>
      <p:pic>
        <p:nvPicPr>
          <p:cNvPr id="2" name="Picture 1">
            <a:extLst>
              <a:ext uri="{FF2B5EF4-FFF2-40B4-BE49-F238E27FC236}">
                <a16:creationId xmlns:a16="http://schemas.microsoft.com/office/drawing/2014/main" id="{06B6BE22-FEE5-4442-9F08-82BA5AD7C118}"/>
              </a:ext>
            </a:extLst>
          </p:cNvPr>
          <p:cNvPicPr>
            <a:picLocks noChangeAspect="1"/>
          </p:cNvPicPr>
          <p:nvPr/>
        </p:nvPicPr>
        <p:blipFill>
          <a:blip r:embed="rId4"/>
          <a:stretch>
            <a:fillRect/>
          </a:stretch>
        </p:blipFill>
        <p:spPr>
          <a:xfrm>
            <a:off x="7735242" y="1243487"/>
            <a:ext cx="2777684" cy="272572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466677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276A5-4086-4842-A860-55BB8BE93948}"/>
              </a:ext>
            </a:extLst>
          </p:cNvPr>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lt-LT" sz="3200" dirty="0">
                <a:solidFill>
                  <a:schemeClr val="bg1"/>
                </a:solidFill>
                <a:latin typeface="+mn-lt"/>
                <a:cs typeface="Times New Roman" panose="02020603050405020304" pitchFamily="18" charset="0"/>
              </a:rPr>
              <a:t>1. Skaičiuoklė atidaroma naujame lange;</a:t>
            </a:r>
          </a:p>
        </p:txBody>
      </p:sp>
      <p:pic>
        <p:nvPicPr>
          <p:cNvPr id="3" name="Content Placeholder 4">
            <a:extLst>
              <a:ext uri="{FF2B5EF4-FFF2-40B4-BE49-F238E27FC236}">
                <a16:creationId xmlns:a16="http://schemas.microsoft.com/office/drawing/2014/main" id="{A414197A-D204-4A7C-A971-9DF5CE1E53B9}"/>
              </a:ext>
            </a:extLst>
          </p:cNvPr>
          <p:cNvPicPr>
            <a:picLocks noChangeAspect="1"/>
          </p:cNvPicPr>
          <p:nvPr/>
        </p:nvPicPr>
        <p:blipFill rotWithShape="1">
          <a:blip r:embed="rId2"/>
          <a:srcRect t="9149"/>
          <a:stretch/>
        </p:blipFill>
        <p:spPr>
          <a:xfrm>
            <a:off x="1951869" y="1452375"/>
            <a:ext cx="8288262" cy="39532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29941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7ED9-1DFC-41FB-ADA9-E4F7F560559C}"/>
              </a:ext>
            </a:extLst>
          </p:cNvPr>
          <p:cNvSpPr txBox="1">
            <a:spLocks/>
          </p:cNvSpPr>
          <p:nvPr/>
        </p:nvSpPr>
        <p:spPr>
          <a:xfrm>
            <a:off x="838200" y="2766218"/>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lt-LT" dirty="0">
                <a:solidFill>
                  <a:schemeClr val="bg1"/>
                </a:solidFill>
                <a:latin typeface="+mn-lt"/>
                <a:cs typeface="Times New Roman" panose="02020603050405020304" pitchFamily="18" charset="0"/>
              </a:rPr>
              <a:t>Pirmasis skaičiavimo būdas</a:t>
            </a:r>
          </a:p>
        </p:txBody>
      </p:sp>
      <p:sp>
        <p:nvSpPr>
          <p:cNvPr id="3" name="Subtitle 2">
            <a:extLst>
              <a:ext uri="{FF2B5EF4-FFF2-40B4-BE49-F238E27FC236}">
                <a16:creationId xmlns:a16="http://schemas.microsoft.com/office/drawing/2014/main" id="{2C6A8D3F-ED73-4185-BB3D-E72E3EBD1AE7}"/>
              </a:ext>
            </a:extLst>
          </p:cNvPr>
          <p:cNvSpPr txBox="1">
            <a:spLocks/>
          </p:cNvSpPr>
          <p:nvPr/>
        </p:nvSpPr>
        <p:spPr>
          <a:xfrm>
            <a:off x="1524000" y="3584108"/>
            <a:ext cx="9144000" cy="16557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rnas-Medium"/>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rnas-Medium"/>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rnas-Medium"/>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rnas-Medium"/>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rnas-Medium"/>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lt-LT" sz="3200" dirty="0">
                <a:solidFill>
                  <a:schemeClr val="bg1"/>
                </a:solidFill>
                <a:latin typeface="+mn-lt"/>
              </a:rPr>
              <a:t>(</a:t>
            </a:r>
            <a:r>
              <a:rPr lang="en-US" sz="3200" dirty="0" err="1">
                <a:solidFill>
                  <a:schemeClr val="bg1"/>
                </a:solidFill>
                <a:latin typeface="+mn-lt"/>
              </a:rPr>
              <a:t>Pagal</a:t>
            </a:r>
            <a:r>
              <a:rPr lang="en-US" sz="3200" dirty="0">
                <a:solidFill>
                  <a:schemeClr val="bg1"/>
                </a:solidFill>
                <a:latin typeface="+mn-lt"/>
              </a:rPr>
              <a:t> </a:t>
            </a:r>
            <a:r>
              <a:rPr lang="en-US" sz="3200" dirty="0" err="1">
                <a:solidFill>
                  <a:schemeClr val="bg1"/>
                </a:solidFill>
                <a:latin typeface="+mn-lt"/>
              </a:rPr>
              <a:t>tyrim</a:t>
            </a:r>
            <a:r>
              <a:rPr lang="lt-LT" sz="3200" dirty="0">
                <a:solidFill>
                  <a:schemeClr val="bg1"/>
                </a:solidFill>
                <a:latin typeface="+mn-lt"/>
              </a:rPr>
              <a:t>ų protokolus)</a:t>
            </a:r>
          </a:p>
        </p:txBody>
      </p:sp>
    </p:spTree>
    <p:extLst>
      <p:ext uri="{BB962C8B-B14F-4D97-AF65-F5344CB8AC3E}">
        <p14:creationId xmlns:p14="http://schemas.microsoft.com/office/powerpoint/2010/main" val="3731799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65B7B-1C5F-485C-A93E-8248E7FE8E48}"/>
              </a:ext>
            </a:extLst>
          </p:cNvPr>
          <p:cNvSpPr txBox="1">
            <a:spLocks/>
          </p:cNvSpPr>
          <p:nvPr/>
        </p:nvSpPr>
        <p:spPr>
          <a:xfrm>
            <a:off x="838200" y="549951"/>
            <a:ext cx="10515600" cy="1325563"/>
          </a:xfrm>
          <a:prstGeom prst="rect">
            <a:avLst/>
          </a:prstGeom>
        </p:spPr>
        <p:txBody>
          <a:bodyP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t-LT" sz="3200" dirty="0">
                <a:solidFill>
                  <a:schemeClr val="bg1"/>
                </a:solidFill>
                <a:latin typeface="+mn-lt"/>
                <a:cs typeface="Times New Roman" panose="02020603050405020304" pitchFamily="18" charset="0"/>
              </a:rPr>
              <a:t>2. Skaičiuoklėje yra pateiktos visos taršos normos, mėlynuose langeliuose reikia įvesti nustatytus teršiančių medžiagų kiekius, reikšmės rašomos per tašką (pateikiami pavyzdiniai</a:t>
            </a:r>
            <a:r>
              <a:rPr lang="en-GB" sz="3200" dirty="0">
                <a:solidFill>
                  <a:schemeClr val="bg1"/>
                </a:solidFill>
                <a:latin typeface="+mn-lt"/>
                <a:cs typeface="Times New Roman" panose="02020603050405020304" pitchFamily="18" charset="0"/>
              </a:rPr>
              <a:t> </a:t>
            </a:r>
            <a:r>
              <a:rPr lang="en-GB" sz="3200" b="1" dirty="0" err="1">
                <a:solidFill>
                  <a:schemeClr val="bg1"/>
                </a:solidFill>
                <a:latin typeface="+mn-lt"/>
                <a:cs typeface="Times New Roman" panose="02020603050405020304" pitchFamily="18" charset="0"/>
              </a:rPr>
              <a:t>tyr</a:t>
            </a:r>
            <a:r>
              <a:rPr lang="lt-LT" sz="3200" b="1" dirty="0">
                <a:solidFill>
                  <a:schemeClr val="bg1"/>
                </a:solidFill>
                <a:latin typeface="+mn-lt"/>
                <a:cs typeface="Times New Roman" panose="02020603050405020304" pitchFamily="18" charset="0"/>
              </a:rPr>
              <a:t>i</a:t>
            </a:r>
            <a:r>
              <a:rPr lang="en-GB" sz="3200" b="1" dirty="0">
                <a:solidFill>
                  <a:schemeClr val="bg1"/>
                </a:solidFill>
                <a:latin typeface="+mn-lt"/>
                <a:cs typeface="Times New Roman" panose="02020603050405020304" pitchFamily="18" charset="0"/>
              </a:rPr>
              <a:t>m</a:t>
            </a:r>
            <a:r>
              <a:rPr lang="lt-LT" sz="3200" b="1" dirty="0">
                <a:solidFill>
                  <a:schemeClr val="bg1"/>
                </a:solidFill>
                <a:latin typeface="+mn-lt"/>
                <a:cs typeface="Times New Roman" panose="02020603050405020304" pitchFamily="18" charset="0"/>
              </a:rPr>
              <a:t>ų protokolai</a:t>
            </a:r>
            <a:r>
              <a:rPr lang="lt-LT" sz="3200" dirty="0">
                <a:solidFill>
                  <a:schemeClr val="bg1"/>
                </a:solidFill>
                <a:latin typeface="+mn-lt"/>
                <a:cs typeface="Times New Roman" panose="02020603050405020304" pitchFamily="18" charset="0"/>
              </a:rPr>
              <a:t>, pagal kuriuos bus užpildyta lentelė);</a:t>
            </a:r>
          </a:p>
        </p:txBody>
      </p:sp>
      <p:pic>
        <p:nvPicPr>
          <p:cNvPr id="3" name="Content Placeholder 4">
            <a:extLst>
              <a:ext uri="{FF2B5EF4-FFF2-40B4-BE49-F238E27FC236}">
                <a16:creationId xmlns:a16="http://schemas.microsoft.com/office/drawing/2014/main" id="{3002B562-B9CD-4E39-BF0E-C398B7B6C010}"/>
              </a:ext>
            </a:extLst>
          </p:cNvPr>
          <p:cNvPicPr>
            <a:picLocks noChangeAspect="1"/>
          </p:cNvPicPr>
          <p:nvPr/>
        </p:nvPicPr>
        <p:blipFill>
          <a:blip r:embed="rId2"/>
          <a:stretch>
            <a:fillRect/>
          </a:stretch>
        </p:blipFill>
        <p:spPr>
          <a:xfrm>
            <a:off x="1943101" y="3322811"/>
            <a:ext cx="3961380" cy="2805002"/>
          </a:xfrm>
          <a:prstGeom prst="rect">
            <a:avLst/>
          </a:prstGeom>
          <a:ln>
            <a:noFill/>
          </a:ln>
          <a:effectLst>
            <a:outerShdw blurRad="292100" dist="139700" dir="2700000" algn="tl" rotWithShape="0">
              <a:srgbClr val="333333">
                <a:alpha val="65000"/>
              </a:srgbClr>
            </a:outerShdw>
          </a:effectLst>
        </p:spPr>
      </p:pic>
      <p:pic>
        <p:nvPicPr>
          <p:cNvPr id="4" name="Picture 3">
            <a:extLst>
              <a:ext uri="{FF2B5EF4-FFF2-40B4-BE49-F238E27FC236}">
                <a16:creationId xmlns:a16="http://schemas.microsoft.com/office/drawing/2014/main" id="{5F371F6D-6D40-4A54-BA5F-34A8FDA6996C}"/>
              </a:ext>
            </a:extLst>
          </p:cNvPr>
          <p:cNvPicPr>
            <a:picLocks noChangeAspect="1"/>
          </p:cNvPicPr>
          <p:nvPr/>
        </p:nvPicPr>
        <p:blipFill>
          <a:blip r:embed="rId3"/>
          <a:stretch>
            <a:fillRect/>
          </a:stretch>
        </p:blipFill>
        <p:spPr>
          <a:xfrm>
            <a:off x="2256916" y="1695641"/>
            <a:ext cx="3333750" cy="1507181"/>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6B0F32A3-BE4A-4792-90B3-AD181A3F482E}"/>
              </a:ext>
            </a:extLst>
          </p:cNvPr>
          <p:cNvSpPr/>
          <p:nvPr/>
        </p:nvSpPr>
        <p:spPr>
          <a:xfrm>
            <a:off x="2256916" y="2994660"/>
            <a:ext cx="3333750" cy="20816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pic>
        <p:nvPicPr>
          <p:cNvPr id="7" name="Picture 6">
            <a:extLst>
              <a:ext uri="{FF2B5EF4-FFF2-40B4-BE49-F238E27FC236}">
                <a16:creationId xmlns:a16="http://schemas.microsoft.com/office/drawing/2014/main" id="{0F12654B-FD17-4196-8408-22B9A1D32F30}"/>
              </a:ext>
            </a:extLst>
          </p:cNvPr>
          <p:cNvPicPr>
            <a:picLocks noChangeAspect="1"/>
          </p:cNvPicPr>
          <p:nvPr/>
        </p:nvPicPr>
        <p:blipFill>
          <a:blip r:embed="rId4"/>
          <a:stretch>
            <a:fillRect/>
          </a:stretch>
        </p:blipFill>
        <p:spPr>
          <a:xfrm>
            <a:off x="6287521" y="1695641"/>
            <a:ext cx="4917946" cy="4254627"/>
          </a:xfrm>
          <a:prstGeom prst="rect">
            <a:avLst/>
          </a:prstGeom>
          <a:ln>
            <a:noFill/>
          </a:ln>
          <a:effectLst>
            <a:outerShdw blurRad="292100" dist="139700" dir="2700000" algn="tl" rotWithShape="0">
              <a:srgbClr val="333333">
                <a:alpha val="65000"/>
              </a:srgbClr>
            </a:outerShdw>
          </a:effectLst>
        </p:spPr>
      </p:pic>
      <p:sp>
        <p:nvSpPr>
          <p:cNvPr id="8" name="Rectangle 7">
            <a:extLst>
              <a:ext uri="{FF2B5EF4-FFF2-40B4-BE49-F238E27FC236}">
                <a16:creationId xmlns:a16="http://schemas.microsoft.com/office/drawing/2014/main" id="{2C36C692-70C5-4257-BD44-CF5881876B62}"/>
              </a:ext>
            </a:extLst>
          </p:cNvPr>
          <p:cNvSpPr/>
          <p:nvPr/>
        </p:nvSpPr>
        <p:spPr>
          <a:xfrm>
            <a:off x="7627620" y="2430556"/>
            <a:ext cx="723900" cy="59064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9" name="Rectangle 8">
            <a:extLst>
              <a:ext uri="{FF2B5EF4-FFF2-40B4-BE49-F238E27FC236}">
                <a16:creationId xmlns:a16="http://schemas.microsoft.com/office/drawing/2014/main" id="{0AA9969E-CCAA-4D73-8837-69A19A516354}"/>
              </a:ext>
            </a:extLst>
          </p:cNvPr>
          <p:cNvSpPr/>
          <p:nvPr/>
        </p:nvSpPr>
        <p:spPr>
          <a:xfrm>
            <a:off x="7627620" y="3863317"/>
            <a:ext cx="723900" cy="170914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Tree>
    <p:extLst>
      <p:ext uri="{BB962C8B-B14F-4D97-AF65-F5344CB8AC3E}">
        <p14:creationId xmlns:p14="http://schemas.microsoft.com/office/powerpoint/2010/main" val="1453996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6F6FF"/>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31450F36-921E-4221-A0D9-FF08600427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846794"/>
            <a:ext cx="12192000" cy="2012950"/>
          </a:xfrm>
          <a:prstGeom prst="rect">
            <a:avLst/>
          </a:prstGeom>
        </p:spPr>
      </p:pic>
      <p:pic>
        <p:nvPicPr>
          <p:cNvPr id="12" name="Picture 11" descr="Shape&#10;&#10;Description automatically generated with medium confidence">
            <a:extLst>
              <a:ext uri="{FF2B5EF4-FFF2-40B4-BE49-F238E27FC236}">
                <a16:creationId xmlns:a16="http://schemas.microsoft.com/office/drawing/2014/main" id="{D9394FBE-F93C-4406-A46A-C1E69231A5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497" y="4744093"/>
            <a:ext cx="12298532" cy="2030539"/>
          </a:xfrm>
          <a:prstGeom prst="rect">
            <a:avLst/>
          </a:prstGeom>
        </p:spPr>
      </p:pic>
      <p:sp>
        <p:nvSpPr>
          <p:cNvPr id="8" name="Title 1">
            <a:extLst>
              <a:ext uri="{FF2B5EF4-FFF2-40B4-BE49-F238E27FC236}">
                <a16:creationId xmlns:a16="http://schemas.microsoft.com/office/drawing/2014/main" id="{2F9917B2-D52B-4454-93F4-C9E9B13D2012}"/>
              </a:ext>
            </a:extLst>
          </p:cNvPr>
          <p:cNvSpPr txBox="1">
            <a:spLocks/>
          </p:cNvSpPr>
          <p:nvPr/>
        </p:nvSpPr>
        <p:spPr>
          <a:xfrm>
            <a:off x="838200" y="804068"/>
            <a:ext cx="10515600" cy="1325563"/>
          </a:xfrm>
          <a:prstGeom prst="rect">
            <a:avLst/>
          </a:prstGeom>
        </p:spPr>
        <p:txBody>
          <a:bodyP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t-LT" sz="3200" dirty="0">
                <a:latin typeface="+mn-lt"/>
                <a:cs typeface="Times New Roman" panose="02020603050405020304" pitchFamily="18" charset="0"/>
              </a:rPr>
              <a:t>3. </a:t>
            </a:r>
            <a:r>
              <a:rPr lang="lt-LT" sz="3200" b="1" dirty="0">
                <a:latin typeface="+mn-lt"/>
                <a:cs typeface="Times New Roman" panose="02020603050405020304" pitchFamily="18" charset="0"/>
              </a:rPr>
              <a:t>Tyrimų protokole </a:t>
            </a:r>
            <a:r>
              <a:rPr lang="lt-LT" sz="3200" dirty="0">
                <a:latin typeface="+mn-lt"/>
                <a:cs typeface="Times New Roman" panose="02020603050405020304" pitchFamily="18" charset="0"/>
              </a:rPr>
              <a:t>chromo, švino, kadmio, aliuminio ir di(2-etilheksil)</a:t>
            </a:r>
            <a:r>
              <a:rPr lang="lt-LT" sz="3200" dirty="0" err="1">
                <a:latin typeface="+mn-lt"/>
                <a:cs typeface="Times New Roman" panose="02020603050405020304" pitchFamily="18" charset="0"/>
              </a:rPr>
              <a:t>ftalato</a:t>
            </a:r>
            <a:r>
              <a:rPr lang="lt-LT" sz="3200" dirty="0">
                <a:latin typeface="+mn-lt"/>
                <a:cs typeface="Times New Roman" panose="02020603050405020304" pitchFamily="18" charset="0"/>
              </a:rPr>
              <a:t> duomenys yra pateikiami </a:t>
            </a:r>
            <a:r>
              <a:rPr lang="lt-LT" sz="3200" dirty="0" err="1">
                <a:latin typeface="+mn-lt"/>
                <a:cs typeface="Times New Roman" panose="02020603050405020304" pitchFamily="18" charset="0"/>
              </a:rPr>
              <a:t>mikrogramais</a:t>
            </a:r>
            <a:r>
              <a:rPr lang="lt-LT" sz="3200" dirty="0">
                <a:latin typeface="+mn-lt"/>
                <a:cs typeface="Times New Roman" panose="02020603050405020304" pitchFamily="18" charset="0"/>
              </a:rPr>
              <a:t>, o lentelėje duomenys pateikiami miligramais, todėl prieš vedant į skaičiuoklės lentelę šių teršalų duomenis reikia padalinti iš 1000.</a:t>
            </a:r>
          </a:p>
        </p:txBody>
      </p:sp>
      <p:sp>
        <p:nvSpPr>
          <p:cNvPr id="9" name="Content Placeholder 2">
            <a:extLst>
              <a:ext uri="{FF2B5EF4-FFF2-40B4-BE49-F238E27FC236}">
                <a16:creationId xmlns:a16="http://schemas.microsoft.com/office/drawing/2014/main" id="{A03CEE98-FF85-4799-BAAB-C25FE6B28F65}"/>
              </a:ext>
            </a:extLst>
          </p:cNvPr>
          <p:cNvSpPr txBox="1">
            <a:spLocks/>
          </p:cNvSpPr>
          <p:nvPr/>
        </p:nvSpPr>
        <p:spPr>
          <a:xfrm>
            <a:off x="1104900" y="2011206"/>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rnas-Medium"/>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rnas-Medium"/>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rnas-Medium"/>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rnas-Medium"/>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rnas-Medium"/>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dirty="0" err="1">
                <a:latin typeface="+mn-lt"/>
                <a:cs typeface="Times New Roman" panose="02020603050405020304" pitchFamily="18" charset="0"/>
              </a:rPr>
              <a:t>Skai</a:t>
            </a:r>
            <a:r>
              <a:rPr lang="lt-LT" sz="2600" dirty="0" err="1">
                <a:latin typeface="+mn-lt"/>
                <a:cs typeface="Times New Roman" panose="02020603050405020304" pitchFamily="18" charset="0"/>
              </a:rPr>
              <a:t>čiavimo</a:t>
            </a:r>
            <a:r>
              <a:rPr lang="lt-LT" sz="2600" dirty="0">
                <a:latin typeface="+mn-lt"/>
                <a:cs typeface="Times New Roman" panose="02020603050405020304" pitchFamily="18" charset="0"/>
              </a:rPr>
              <a:t> pavyzdys:  </a:t>
            </a:r>
            <a:endParaRPr lang="en-GB" sz="2600" dirty="0">
              <a:latin typeface="+mn-lt"/>
              <a:cs typeface="Times New Roman" panose="02020603050405020304" pitchFamily="18" charset="0"/>
            </a:endParaRPr>
          </a:p>
          <a:p>
            <a:r>
              <a:rPr lang="lt-LT" sz="2600" dirty="0">
                <a:latin typeface="+mn-lt"/>
                <a:cs typeface="Times New Roman" panose="02020603050405020304" pitchFamily="18" charset="0"/>
              </a:rPr>
              <a:t>Chromas – 30,396/1000</a:t>
            </a:r>
            <a:r>
              <a:rPr lang="en-GB" sz="2600" dirty="0">
                <a:latin typeface="+mn-lt"/>
                <a:cs typeface="Times New Roman" panose="02020603050405020304" pitchFamily="18" charset="0"/>
              </a:rPr>
              <a:t> = 0,03</a:t>
            </a:r>
            <a:r>
              <a:rPr lang="lt-LT" sz="2600" dirty="0">
                <a:latin typeface="+mn-lt"/>
                <a:cs typeface="Times New Roman" panose="02020603050405020304" pitchFamily="18" charset="0"/>
              </a:rPr>
              <a:t> mg/l</a:t>
            </a:r>
            <a:endParaRPr lang="en-GB" sz="2600" dirty="0">
              <a:latin typeface="+mn-lt"/>
              <a:cs typeface="Times New Roman" panose="02020603050405020304" pitchFamily="18" charset="0"/>
            </a:endParaRPr>
          </a:p>
          <a:p>
            <a:r>
              <a:rPr lang="lt-LT" sz="2600" dirty="0">
                <a:latin typeface="+mn-lt"/>
                <a:cs typeface="Times New Roman" panose="02020603050405020304" pitchFamily="18" charset="0"/>
              </a:rPr>
              <a:t>Švinas – 14,094/1000</a:t>
            </a:r>
            <a:r>
              <a:rPr lang="en-US" sz="2600" dirty="0">
                <a:latin typeface="+mn-lt"/>
                <a:cs typeface="Times New Roman" panose="02020603050405020304" pitchFamily="18" charset="0"/>
              </a:rPr>
              <a:t> = 0,014</a:t>
            </a:r>
            <a:r>
              <a:rPr lang="lt-LT" sz="2600" dirty="0">
                <a:latin typeface="+mn-lt"/>
                <a:cs typeface="Times New Roman" panose="02020603050405020304" pitchFamily="18" charset="0"/>
              </a:rPr>
              <a:t> mg/l</a:t>
            </a:r>
            <a:endParaRPr lang="en-US" sz="2600" dirty="0">
              <a:latin typeface="+mn-lt"/>
              <a:cs typeface="Times New Roman" panose="02020603050405020304" pitchFamily="18" charset="0"/>
            </a:endParaRPr>
          </a:p>
          <a:p>
            <a:r>
              <a:rPr lang="lt-LT" sz="2600" dirty="0">
                <a:latin typeface="+mn-lt"/>
                <a:cs typeface="Times New Roman" panose="02020603050405020304" pitchFamily="18" charset="0"/>
              </a:rPr>
              <a:t>Kadmis –</a:t>
            </a:r>
            <a:r>
              <a:rPr lang="en-GB" sz="2600" dirty="0">
                <a:latin typeface="+mn-lt"/>
                <a:cs typeface="Times New Roman" panose="02020603050405020304" pitchFamily="18" charset="0"/>
              </a:rPr>
              <a:t> 0,7/1000 = 0,0007</a:t>
            </a:r>
            <a:r>
              <a:rPr lang="lt-LT" sz="2600" dirty="0">
                <a:latin typeface="+mn-lt"/>
                <a:cs typeface="Times New Roman" panose="02020603050405020304" pitchFamily="18" charset="0"/>
              </a:rPr>
              <a:t> mg/l</a:t>
            </a:r>
          </a:p>
          <a:p>
            <a:r>
              <a:rPr lang="lt-LT" sz="2600" dirty="0">
                <a:latin typeface="+mn-lt"/>
                <a:cs typeface="Times New Roman" panose="02020603050405020304" pitchFamily="18" charset="0"/>
              </a:rPr>
              <a:t>Aliuminis –</a:t>
            </a:r>
            <a:r>
              <a:rPr lang="en-GB" sz="2600" dirty="0">
                <a:latin typeface="+mn-lt"/>
                <a:cs typeface="Times New Roman" panose="02020603050405020304" pitchFamily="18" charset="0"/>
              </a:rPr>
              <a:t> 3713,373/1000 = 3,713</a:t>
            </a:r>
            <a:r>
              <a:rPr lang="lt-LT" sz="2600" dirty="0">
                <a:latin typeface="+mn-lt"/>
                <a:cs typeface="Times New Roman" panose="02020603050405020304" pitchFamily="18" charset="0"/>
              </a:rPr>
              <a:t> mg/l</a:t>
            </a:r>
          </a:p>
          <a:p>
            <a:r>
              <a:rPr lang="lt-LT" sz="2600" dirty="0" err="1">
                <a:latin typeface="+mn-lt"/>
                <a:cs typeface="Times New Roman" panose="02020603050405020304" pitchFamily="18" charset="0"/>
              </a:rPr>
              <a:t>Di</a:t>
            </a:r>
            <a:r>
              <a:rPr lang="lt-LT" sz="2600" dirty="0">
                <a:latin typeface="+mn-lt"/>
                <a:cs typeface="Times New Roman" panose="02020603050405020304" pitchFamily="18" charset="0"/>
              </a:rPr>
              <a:t>(2etilheksil)</a:t>
            </a:r>
            <a:r>
              <a:rPr lang="lt-LT" sz="2600" dirty="0" err="1">
                <a:latin typeface="+mn-lt"/>
                <a:cs typeface="Times New Roman" panose="02020603050405020304" pitchFamily="18" charset="0"/>
              </a:rPr>
              <a:t>ftalatas</a:t>
            </a:r>
            <a:r>
              <a:rPr lang="lt-LT" sz="2600" dirty="0">
                <a:latin typeface="+mn-lt"/>
                <a:cs typeface="Times New Roman" panose="02020603050405020304" pitchFamily="18" charset="0"/>
              </a:rPr>
              <a:t> –</a:t>
            </a:r>
            <a:r>
              <a:rPr lang="en-GB" sz="2600" dirty="0">
                <a:latin typeface="+mn-lt"/>
                <a:cs typeface="Times New Roman" panose="02020603050405020304" pitchFamily="18" charset="0"/>
              </a:rPr>
              <a:t> 9,7/1000 = 0,0097</a:t>
            </a:r>
            <a:r>
              <a:rPr lang="lt-LT" sz="2600" dirty="0">
                <a:latin typeface="+mn-lt"/>
                <a:cs typeface="Times New Roman" panose="02020603050405020304" pitchFamily="18" charset="0"/>
              </a:rPr>
              <a:t> mg/l</a:t>
            </a:r>
            <a:r>
              <a:rPr lang="en-GB" sz="2600" dirty="0">
                <a:latin typeface="+mn-lt"/>
                <a:cs typeface="Times New Roman" panose="02020603050405020304" pitchFamily="18" charset="0"/>
              </a:rPr>
              <a:t> </a:t>
            </a:r>
          </a:p>
          <a:p>
            <a:endParaRPr lang="lt-LT" dirty="0"/>
          </a:p>
        </p:txBody>
      </p:sp>
    </p:spTree>
    <p:extLst>
      <p:ext uri="{BB962C8B-B14F-4D97-AF65-F5344CB8AC3E}">
        <p14:creationId xmlns:p14="http://schemas.microsoft.com/office/powerpoint/2010/main" val="3682049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DC8B1-EE96-42DE-90C5-6A4334C04AF7}"/>
              </a:ext>
            </a:extLst>
          </p:cNvPr>
          <p:cNvSpPr txBox="1">
            <a:spLocks/>
          </p:cNvSpPr>
          <p:nvPr/>
        </p:nvSpPr>
        <p:spPr>
          <a:xfrm>
            <a:off x="838200" y="2766218"/>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lt-LT" dirty="0">
                <a:solidFill>
                  <a:schemeClr val="bg1"/>
                </a:solidFill>
                <a:latin typeface="+mn-lt"/>
                <a:cs typeface="Times New Roman" panose="02020603050405020304" pitchFamily="18" charset="0"/>
              </a:rPr>
              <a:t>Antrasis skaičiavimo būdas</a:t>
            </a:r>
          </a:p>
        </p:txBody>
      </p:sp>
      <p:sp>
        <p:nvSpPr>
          <p:cNvPr id="3" name="Subtitle 2">
            <a:extLst>
              <a:ext uri="{FF2B5EF4-FFF2-40B4-BE49-F238E27FC236}">
                <a16:creationId xmlns:a16="http://schemas.microsoft.com/office/drawing/2014/main" id="{A3709689-097B-4C16-9BB0-E8C808BBAE28}"/>
              </a:ext>
            </a:extLst>
          </p:cNvPr>
          <p:cNvSpPr txBox="1">
            <a:spLocks/>
          </p:cNvSpPr>
          <p:nvPr/>
        </p:nvSpPr>
        <p:spPr>
          <a:xfrm>
            <a:off x="1524000" y="3584108"/>
            <a:ext cx="9144000" cy="16557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rnas-Medium"/>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rnas-Medium"/>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rnas-Medium"/>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rnas-Medium"/>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rnas-Medium"/>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lt-LT" sz="3200" dirty="0">
                <a:solidFill>
                  <a:schemeClr val="bg1"/>
                </a:solidFill>
                <a:latin typeface="+mn-lt"/>
              </a:rPr>
              <a:t>(</a:t>
            </a:r>
            <a:r>
              <a:rPr lang="en-US" sz="3200" dirty="0" err="1">
                <a:solidFill>
                  <a:schemeClr val="bg1"/>
                </a:solidFill>
                <a:latin typeface="+mn-lt"/>
              </a:rPr>
              <a:t>Pagal</a:t>
            </a:r>
            <a:r>
              <a:rPr lang="en-US" sz="3200" dirty="0">
                <a:solidFill>
                  <a:schemeClr val="bg1"/>
                </a:solidFill>
                <a:latin typeface="+mn-lt"/>
              </a:rPr>
              <a:t> </a:t>
            </a:r>
            <a:r>
              <a:rPr lang="lt-LT" sz="3200" dirty="0">
                <a:solidFill>
                  <a:schemeClr val="bg1"/>
                </a:solidFill>
                <a:latin typeface="+mn-lt"/>
              </a:rPr>
              <a:t>pranešimus, apie nustatytas viršnormines taršas)</a:t>
            </a:r>
          </a:p>
        </p:txBody>
      </p:sp>
    </p:spTree>
    <p:extLst>
      <p:ext uri="{BB962C8B-B14F-4D97-AF65-F5344CB8AC3E}">
        <p14:creationId xmlns:p14="http://schemas.microsoft.com/office/powerpoint/2010/main" val="1422880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6F6FF"/>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31450F36-921E-4221-A0D9-FF08600427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846794"/>
            <a:ext cx="12192000" cy="2012950"/>
          </a:xfrm>
          <a:prstGeom prst="rect">
            <a:avLst/>
          </a:prstGeom>
        </p:spPr>
      </p:pic>
      <p:pic>
        <p:nvPicPr>
          <p:cNvPr id="12" name="Picture 11" descr="Shape&#10;&#10;Description automatically generated with medium confidence">
            <a:extLst>
              <a:ext uri="{FF2B5EF4-FFF2-40B4-BE49-F238E27FC236}">
                <a16:creationId xmlns:a16="http://schemas.microsoft.com/office/drawing/2014/main" id="{D9394FBE-F93C-4406-A46A-C1E69231A5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532" y="4744093"/>
            <a:ext cx="12298532" cy="2030539"/>
          </a:xfrm>
          <a:prstGeom prst="rect">
            <a:avLst/>
          </a:prstGeom>
        </p:spPr>
      </p:pic>
      <p:sp>
        <p:nvSpPr>
          <p:cNvPr id="8" name="Title 1">
            <a:extLst>
              <a:ext uri="{FF2B5EF4-FFF2-40B4-BE49-F238E27FC236}">
                <a16:creationId xmlns:a16="http://schemas.microsoft.com/office/drawing/2014/main" id="{2F9917B2-D52B-4454-93F4-C9E9B13D2012}"/>
              </a:ext>
            </a:extLst>
          </p:cNvPr>
          <p:cNvSpPr txBox="1">
            <a:spLocks/>
          </p:cNvSpPr>
          <p:nvPr/>
        </p:nvSpPr>
        <p:spPr>
          <a:xfrm>
            <a:off x="838200" y="458628"/>
            <a:ext cx="10515600" cy="1325563"/>
          </a:xfrm>
          <a:prstGeom prst="rect">
            <a:avLst/>
          </a:prstGeom>
        </p:spPr>
        <p:txBody>
          <a:bodyP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t-LT" sz="3200" dirty="0">
                <a:latin typeface="+mn-lt"/>
                <a:cs typeface="Times New Roman" panose="02020603050405020304" pitchFamily="18" charset="0"/>
              </a:rPr>
              <a:t>4. Taip pat į skaičiuoklę galima įvesti analites nurodytas ne tyrimų protokole, o </a:t>
            </a:r>
            <a:r>
              <a:rPr lang="lt-LT" sz="3200" b="1" dirty="0">
                <a:latin typeface="+mn-lt"/>
                <a:cs typeface="Times New Roman" panose="02020603050405020304" pitchFamily="18" charset="0"/>
              </a:rPr>
              <a:t>taršos pranešime</a:t>
            </a:r>
            <a:r>
              <a:rPr lang="lt-LT" sz="3200" dirty="0">
                <a:latin typeface="+mn-lt"/>
                <a:cs typeface="Times New Roman" panose="02020603050405020304" pitchFamily="18" charset="0"/>
              </a:rPr>
              <a:t>, kur jau yra pateiktos nuotekų taršos koncentracijos miligramais</a:t>
            </a:r>
            <a:r>
              <a:rPr lang="en-US" sz="3200" dirty="0">
                <a:latin typeface="+mn-lt"/>
                <a:cs typeface="Times New Roman" panose="02020603050405020304" pitchFamily="18" charset="0"/>
              </a:rPr>
              <a:t> </a:t>
            </a:r>
            <a:r>
              <a:rPr lang="en-US" sz="3200" dirty="0" err="1">
                <a:latin typeface="+mn-lt"/>
                <a:cs typeface="Times New Roman" panose="02020603050405020304" pitchFamily="18" charset="0"/>
              </a:rPr>
              <a:t>litre</a:t>
            </a:r>
            <a:r>
              <a:rPr lang="lt-LT" sz="3200" dirty="0">
                <a:latin typeface="+mn-lt"/>
                <a:cs typeface="Times New Roman" panose="02020603050405020304" pitchFamily="18" charset="0"/>
              </a:rPr>
              <a:t> ir jų dalinti nereikia (pridedami </a:t>
            </a:r>
            <a:r>
              <a:rPr lang="lt-LT" sz="3200" b="1" dirty="0">
                <a:latin typeface="+mn-lt"/>
                <a:cs typeface="Times New Roman" panose="02020603050405020304" pitchFamily="18" charset="0"/>
              </a:rPr>
              <a:t>pranešimų, apie nustatytas viršnormines taršas</a:t>
            </a:r>
            <a:r>
              <a:rPr lang="lt-LT" sz="3200" dirty="0">
                <a:latin typeface="+mn-lt"/>
                <a:cs typeface="Times New Roman" panose="02020603050405020304" pitchFamily="18" charset="0"/>
              </a:rPr>
              <a:t>, pavyzdžiai).</a:t>
            </a:r>
          </a:p>
        </p:txBody>
      </p:sp>
      <p:pic>
        <p:nvPicPr>
          <p:cNvPr id="3" name="Picture 2">
            <a:extLst>
              <a:ext uri="{FF2B5EF4-FFF2-40B4-BE49-F238E27FC236}">
                <a16:creationId xmlns:a16="http://schemas.microsoft.com/office/drawing/2014/main" id="{05044C09-75FA-47E1-B716-DC18DCCC3B49}"/>
              </a:ext>
            </a:extLst>
          </p:cNvPr>
          <p:cNvPicPr>
            <a:picLocks noChangeAspect="1"/>
          </p:cNvPicPr>
          <p:nvPr/>
        </p:nvPicPr>
        <p:blipFill>
          <a:blip r:embed="rId4"/>
          <a:stretch>
            <a:fillRect/>
          </a:stretch>
        </p:blipFill>
        <p:spPr>
          <a:xfrm>
            <a:off x="190996" y="1784191"/>
            <a:ext cx="5208355" cy="3533153"/>
          </a:xfrm>
          <a:prstGeom prst="rect">
            <a:avLst/>
          </a:prstGeom>
          <a:ln>
            <a:noFill/>
          </a:ln>
          <a:effectLst>
            <a:outerShdw blurRad="190500" algn="tl" rotWithShape="0">
              <a:srgbClr val="000000">
                <a:alpha val="70000"/>
              </a:srgbClr>
            </a:outerShdw>
          </a:effectLst>
        </p:spPr>
      </p:pic>
      <p:pic>
        <p:nvPicPr>
          <p:cNvPr id="5" name="Picture 4">
            <a:extLst>
              <a:ext uri="{FF2B5EF4-FFF2-40B4-BE49-F238E27FC236}">
                <a16:creationId xmlns:a16="http://schemas.microsoft.com/office/drawing/2014/main" id="{F9C2A6FA-19FB-4830-BE80-89F7BFA11B87}"/>
              </a:ext>
            </a:extLst>
          </p:cNvPr>
          <p:cNvPicPr>
            <a:picLocks noChangeAspect="1"/>
          </p:cNvPicPr>
          <p:nvPr/>
        </p:nvPicPr>
        <p:blipFill>
          <a:blip r:embed="rId5"/>
          <a:stretch>
            <a:fillRect/>
          </a:stretch>
        </p:blipFill>
        <p:spPr>
          <a:xfrm>
            <a:off x="5470053" y="2252830"/>
            <a:ext cx="6651245" cy="1790700"/>
          </a:xfrm>
          <a:prstGeom prst="rect">
            <a:avLst/>
          </a:prstGeom>
          <a:ln>
            <a:noFill/>
          </a:ln>
          <a:effectLst>
            <a:outerShdw blurRad="190500" algn="tl" rotWithShape="0">
              <a:srgbClr val="000000">
                <a:alpha val="70000"/>
              </a:srgbClr>
            </a:outerShdw>
          </a:effectLst>
        </p:spPr>
      </p:pic>
      <p:sp>
        <p:nvSpPr>
          <p:cNvPr id="2" name="Rectangle 1">
            <a:extLst>
              <a:ext uri="{FF2B5EF4-FFF2-40B4-BE49-F238E27FC236}">
                <a16:creationId xmlns:a16="http://schemas.microsoft.com/office/drawing/2014/main" id="{785035B3-06AB-4C97-BCAF-42C5F3EEBAF4}"/>
              </a:ext>
            </a:extLst>
          </p:cNvPr>
          <p:cNvSpPr/>
          <p:nvPr/>
        </p:nvSpPr>
        <p:spPr>
          <a:xfrm>
            <a:off x="1640541" y="2868706"/>
            <a:ext cx="941294" cy="2448638"/>
          </a:xfrm>
          <a:prstGeom prst="rect">
            <a:avLst/>
          </a:prstGeom>
          <a:noFill/>
          <a:ln w="28575">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lt-LT"/>
          </a:p>
        </p:txBody>
      </p:sp>
      <p:sp>
        <p:nvSpPr>
          <p:cNvPr id="9" name="Rectangle 8">
            <a:extLst>
              <a:ext uri="{FF2B5EF4-FFF2-40B4-BE49-F238E27FC236}">
                <a16:creationId xmlns:a16="http://schemas.microsoft.com/office/drawing/2014/main" id="{49880073-1F9A-4641-B0AA-A7C02630ECFF}"/>
              </a:ext>
            </a:extLst>
          </p:cNvPr>
          <p:cNvSpPr/>
          <p:nvPr/>
        </p:nvSpPr>
        <p:spPr>
          <a:xfrm>
            <a:off x="7252448" y="3336848"/>
            <a:ext cx="959224" cy="645459"/>
          </a:xfrm>
          <a:prstGeom prst="rect">
            <a:avLst/>
          </a:prstGeom>
          <a:noFill/>
          <a:ln w="28575">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lt-LT"/>
          </a:p>
        </p:txBody>
      </p:sp>
    </p:spTree>
    <p:extLst>
      <p:ext uri="{BB962C8B-B14F-4D97-AF65-F5344CB8AC3E}">
        <p14:creationId xmlns:p14="http://schemas.microsoft.com/office/powerpoint/2010/main" val="1005527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6F6FF"/>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31450F36-921E-4221-A0D9-FF08600427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846794"/>
            <a:ext cx="12192000" cy="2012950"/>
          </a:xfrm>
          <a:prstGeom prst="rect">
            <a:avLst/>
          </a:prstGeom>
        </p:spPr>
      </p:pic>
      <p:pic>
        <p:nvPicPr>
          <p:cNvPr id="12" name="Picture 11" descr="Shape&#10;&#10;Description automatically generated with medium confidence">
            <a:extLst>
              <a:ext uri="{FF2B5EF4-FFF2-40B4-BE49-F238E27FC236}">
                <a16:creationId xmlns:a16="http://schemas.microsoft.com/office/drawing/2014/main" id="{D9394FBE-F93C-4406-A46A-C1E69231A5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532" y="4744093"/>
            <a:ext cx="12298532" cy="2030539"/>
          </a:xfrm>
          <a:prstGeom prst="rect">
            <a:avLst/>
          </a:prstGeom>
        </p:spPr>
      </p:pic>
      <p:sp>
        <p:nvSpPr>
          <p:cNvPr id="6" name="Title 1">
            <a:extLst>
              <a:ext uri="{FF2B5EF4-FFF2-40B4-BE49-F238E27FC236}">
                <a16:creationId xmlns:a16="http://schemas.microsoft.com/office/drawing/2014/main" id="{D5CB1A0D-F1BB-4393-AE79-330E056547A3}"/>
              </a:ext>
            </a:extLst>
          </p:cNvPr>
          <p:cNvSpPr txBox="1">
            <a:spLocks/>
          </p:cNvSpPr>
          <p:nvPr/>
        </p:nvSpPr>
        <p:spPr>
          <a:xfrm>
            <a:off x="838200" y="365125"/>
            <a:ext cx="10515600" cy="1325563"/>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t-LT" sz="2800" dirty="0">
                <a:latin typeface="+mn-lt"/>
                <a:cs typeface="Times New Roman" panose="02020603050405020304" pitchFamily="18" charset="0"/>
              </a:rPr>
              <a:t>5. Įvedus duomenis į lentelę, skaičiuoklė automatiškai paskaičiuoja kainą už viršijimą (žaliuose langeliuose) ir suskaičiuoja bendrą kainą už visas teršiančias medžiagas 1 </a:t>
            </a:r>
            <a:r>
              <a:rPr lang="lt-LT" sz="2800" dirty="0">
                <a:latin typeface="+mn-lt"/>
                <a:ea typeface="Times New Roman" panose="02020603050405020304" pitchFamily="18" charset="0"/>
                <a:cs typeface="Times New Roman" panose="02020603050405020304" pitchFamily="18" charset="0"/>
              </a:rPr>
              <a:t>m</a:t>
            </a:r>
            <a:r>
              <a:rPr lang="lt-LT" sz="2800" baseline="30000" dirty="0">
                <a:latin typeface="+mn-lt"/>
                <a:ea typeface="Times New Roman" panose="02020603050405020304" pitchFamily="18" charset="0"/>
                <a:cs typeface="Times New Roman" panose="02020603050405020304" pitchFamily="18" charset="0"/>
              </a:rPr>
              <a:t>3</a:t>
            </a:r>
            <a:r>
              <a:rPr lang="lt-LT" sz="2800" dirty="0">
                <a:latin typeface="+mn-lt"/>
                <a:cs typeface="Times New Roman" panose="02020603050405020304" pitchFamily="18" charset="0"/>
              </a:rPr>
              <a:t> .</a:t>
            </a:r>
          </a:p>
        </p:txBody>
      </p:sp>
      <p:pic>
        <p:nvPicPr>
          <p:cNvPr id="2" name="Picture 1">
            <a:extLst>
              <a:ext uri="{FF2B5EF4-FFF2-40B4-BE49-F238E27FC236}">
                <a16:creationId xmlns:a16="http://schemas.microsoft.com/office/drawing/2014/main" id="{975AA6CF-2B9D-4E37-A3DA-C208985179C4}"/>
              </a:ext>
            </a:extLst>
          </p:cNvPr>
          <p:cNvPicPr>
            <a:picLocks noChangeAspect="1"/>
          </p:cNvPicPr>
          <p:nvPr/>
        </p:nvPicPr>
        <p:blipFill>
          <a:blip r:embed="rId4"/>
          <a:stretch>
            <a:fillRect/>
          </a:stretch>
        </p:blipFill>
        <p:spPr>
          <a:xfrm>
            <a:off x="3167063" y="1538766"/>
            <a:ext cx="5141506" cy="4441981"/>
          </a:xfrm>
          <a:prstGeom prst="rect">
            <a:avLst/>
          </a:prstGeom>
          <a:ln>
            <a:noFill/>
          </a:ln>
          <a:effectLst>
            <a:outerShdw blurRad="292100" dist="139700" dir="2700000" algn="tl" rotWithShape="0">
              <a:srgbClr val="333333">
                <a:alpha val="65000"/>
              </a:srgbClr>
            </a:outerShdw>
          </a:effectLst>
        </p:spPr>
      </p:pic>
      <p:sp>
        <p:nvSpPr>
          <p:cNvPr id="8" name="Rectangle 7">
            <a:extLst>
              <a:ext uri="{FF2B5EF4-FFF2-40B4-BE49-F238E27FC236}">
                <a16:creationId xmlns:a16="http://schemas.microsoft.com/office/drawing/2014/main" id="{B34E63F9-1670-4139-A4CF-4687EB4B3693}"/>
              </a:ext>
            </a:extLst>
          </p:cNvPr>
          <p:cNvSpPr/>
          <p:nvPr/>
        </p:nvSpPr>
        <p:spPr>
          <a:xfrm>
            <a:off x="4588583" y="2294965"/>
            <a:ext cx="736451" cy="62710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9" name="Rectangle 8">
            <a:extLst>
              <a:ext uri="{FF2B5EF4-FFF2-40B4-BE49-F238E27FC236}">
                <a16:creationId xmlns:a16="http://schemas.microsoft.com/office/drawing/2014/main" id="{8C7B65B7-BA48-46E3-BB01-313D07BABD54}"/>
              </a:ext>
            </a:extLst>
          </p:cNvPr>
          <p:cNvSpPr/>
          <p:nvPr/>
        </p:nvSpPr>
        <p:spPr>
          <a:xfrm>
            <a:off x="4601134" y="3801035"/>
            <a:ext cx="723900" cy="179763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Tree>
    <p:extLst>
      <p:ext uri="{BB962C8B-B14F-4D97-AF65-F5344CB8AC3E}">
        <p14:creationId xmlns:p14="http://schemas.microsoft.com/office/powerpoint/2010/main" val="25894774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2215</TotalTime>
  <Words>355</Words>
  <Application>Microsoft Office PowerPoint</Application>
  <PresentationFormat>Plačiaekranė</PresentationFormat>
  <Paragraphs>20</Paragraphs>
  <Slides>10</Slides>
  <Notes>0</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10</vt:i4>
      </vt:variant>
    </vt:vector>
  </HeadingPairs>
  <TitlesOfParts>
    <vt:vector size="16" baseType="lpstr">
      <vt:lpstr>Arial</vt:lpstr>
      <vt:lpstr>Calibri</vt:lpstr>
      <vt:lpstr>Calibri Light</vt:lpstr>
      <vt:lpstr>Carnas-Medium</vt:lpstr>
      <vt:lpstr>Times New Roman</vt:lpstr>
      <vt:lpstr>Office Theme</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Raminta Narkauskaitė</dc:creator>
  <cp:lastModifiedBy>Jolita Orentaitė</cp:lastModifiedBy>
  <cp:revision>196</cp:revision>
  <dcterms:created xsi:type="dcterms:W3CDTF">2021-03-05T13:58:27Z</dcterms:created>
  <dcterms:modified xsi:type="dcterms:W3CDTF">2022-06-16T13:21:59Z</dcterms:modified>
</cp:coreProperties>
</file>