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7" r:id="rId5"/>
    <p:sldId id="300" r:id="rId6"/>
    <p:sldId id="310" r:id="rId7"/>
    <p:sldId id="309" r:id="rId8"/>
    <p:sldId id="307" r:id="rId9"/>
    <p:sldId id="275" r:id="rId10"/>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lita Česonienė" initials="JČ" lastIdx="14" clrIdx="0">
    <p:extLst>
      <p:ext uri="{19B8F6BF-5375-455C-9EA6-DF929625EA0E}">
        <p15:presenceInfo xmlns:p15="http://schemas.microsoft.com/office/powerpoint/2012/main" userId="S::jolita.cesoniene@vv.lt::8a419de8-009a-45f9-88a5-efce4060ef84" providerId="AD"/>
      </p:ext>
    </p:extLst>
  </p:cmAuthor>
  <p:cmAuthor id="2" name="Raimonda Vitkuvienė" initials="RV" lastIdx="2" clrIdx="1">
    <p:extLst>
      <p:ext uri="{19B8F6BF-5375-455C-9EA6-DF929625EA0E}">
        <p15:presenceInfo xmlns:p15="http://schemas.microsoft.com/office/powerpoint/2012/main" userId="S::Raimonda.Vitkuviene@vv.lt::bd4338e8-493a-47b5-97b8-3740d5e31d44" providerId="AD"/>
      </p:ext>
    </p:extLst>
  </p:cmAuthor>
  <p:cmAuthor id="3" name="Egidijus Anulis" initials="EA" lastIdx="1" clrIdx="2">
    <p:extLst>
      <p:ext uri="{19B8F6BF-5375-455C-9EA6-DF929625EA0E}">
        <p15:presenceInfo xmlns:p15="http://schemas.microsoft.com/office/powerpoint/2012/main" userId="S::egidijus.anulis@vv.lt::ca4a904a-82fa-4ff8-8a3f-0934ccc5bb2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6FF"/>
    <a:srgbClr val="17B3E2"/>
    <a:srgbClr val="E6E6E6"/>
    <a:srgbClr val="B5DD1A"/>
    <a:srgbClr val="006FBA"/>
    <a:srgbClr val="00AF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60" autoAdjust="0"/>
    <p:restoredTop sz="94660"/>
  </p:normalViewPr>
  <p:slideViewPr>
    <p:cSldViewPr snapToGrid="0">
      <p:cViewPr varScale="1">
        <p:scale>
          <a:sx n="82" d="100"/>
          <a:sy n="82" d="100"/>
        </p:scale>
        <p:origin x="514"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gita Gudonė" userId="a822a02a-dabb-40a6-a19b-2957918b2f04" providerId="ADAL" clId="{0372E93D-A48A-4A0E-AD9F-E01DAAB0C9DC}"/>
    <pc:docChg chg="modSld">
      <pc:chgData name="Brigita Gudonė" userId="a822a02a-dabb-40a6-a19b-2957918b2f04" providerId="ADAL" clId="{0372E93D-A48A-4A0E-AD9F-E01DAAB0C9DC}" dt="2021-09-09T07:56:10.695" v="55" actId="14100"/>
      <pc:docMkLst>
        <pc:docMk/>
      </pc:docMkLst>
      <pc:sldChg chg="modSp mod">
        <pc:chgData name="Brigita Gudonė" userId="a822a02a-dabb-40a6-a19b-2957918b2f04" providerId="ADAL" clId="{0372E93D-A48A-4A0E-AD9F-E01DAAB0C9DC}" dt="2021-09-09T07:56:10.695" v="55" actId="14100"/>
        <pc:sldMkLst>
          <pc:docMk/>
          <pc:sldMk cId="3181893912" sldId="307"/>
        </pc:sldMkLst>
        <pc:spChg chg="mod">
          <ac:chgData name="Brigita Gudonė" userId="a822a02a-dabb-40a6-a19b-2957918b2f04" providerId="ADAL" clId="{0372E93D-A48A-4A0E-AD9F-E01DAAB0C9DC}" dt="2021-09-09T07:56:10.695" v="55" actId="14100"/>
          <ac:spMkLst>
            <pc:docMk/>
            <pc:sldMk cId="3181893912" sldId="307"/>
            <ac:spMk id="4" creationId="{13920DB3-4CD5-4130-9F15-24CA3C33E35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Carnas-Medium"/>
              </a:defRPr>
            </a:lvl1pPr>
          </a:lstStyle>
          <a:p>
            <a:endParaRPr lang="lt-LT"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Carnas-Medium"/>
              </a:defRPr>
            </a:lvl1pPr>
          </a:lstStyle>
          <a:p>
            <a:fld id="{68554DAC-6EF0-485C-A6C6-39CB7FC28070}" type="datetimeFigureOut">
              <a:rPr lang="lt-LT" smtClean="0"/>
              <a:pPr/>
              <a:t>2026-01-05</a:t>
            </a:fld>
            <a:endParaRPr lang="lt-LT"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Carnas-Medium"/>
              </a:defRPr>
            </a:lvl1pPr>
          </a:lstStyle>
          <a:p>
            <a:endParaRPr lang="lt-LT"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Carnas-Medium"/>
              </a:defRPr>
            </a:lvl1pPr>
          </a:lstStyle>
          <a:p>
            <a:fld id="{365AD71A-3AD3-426B-8752-A11AEC44B2F3}" type="slidenum">
              <a:rPr lang="lt-LT" smtClean="0"/>
              <a:pPr/>
              <a:t>‹#›</a:t>
            </a:fld>
            <a:endParaRPr lang="lt-LT" dirty="0"/>
          </a:p>
        </p:txBody>
      </p:sp>
    </p:spTree>
    <p:extLst>
      <p:ext uri="{BB962C8B-B14F-4D97-AF65-F5344CB8AC3E}">
        <p14:creationId xmlns:p14="http://schemas.microsoft.com/office/powerpoint/2010/main" val="2649268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rnas-Medium"/>
        <a:ea typeface="+mn-ea"/>
        <a:cs typeface="+mn-cs"/>
      </a:defRPr>
    </a:lvl1pPr>
    <a:lvl2pPr marL="457200" algn="l" defTabSz="914400" rtl="0" eaLnBrk="1" latinLnBrk="0" hangingPunct="1">
      <a:defRPr sz="1200" kern="1200">
        <a:solidFill>
          <a:schemeClr val="tx1"/>
        </a:solidFill>
        <a:latin typeface="Carnas-Medium"/>
        <a:ea typeface="+mn-ea"/>
        <a:cs typeface="+mn-cs"/>
      </a:defRPr>
    </a:lvl2pPr>
    <a:lvl3pPr marL="914400" algn="l" defTabSz="914400" rtl="0" eaLnBrk="1" latinLnBrk="0" hangingPunct="1">
      <a:defRPr sz="1200" kern="1200">
        <a:solidFill>
          <a:schemeClr val="tx1"/>
        </a:solidFill>
        <a:latin typeface="Carnas-Medium"/>
        <a:ea typeface="+mn-ea"/>
        <a:cs typeface="+mn-cs"/>
      </a:defRPr>
    </a:lvl3pPr>
    <a:lvl4pPr marL="1371600" algn="l" defTabSz="914400" rtl="0" eaLnBrk="1" latinLnBrk="0" hangingPunct="1">
      <a:defRPr sz="1200" kern="1200">
        <a:solidFill>
          <a:schemeClr val="tx1"/>
        </a:solidFill>
        <a:latin typeface="Carnas-Medium"/>
        <a:ea typeface="+mn-ea"/>
        <a:cs typeface="+mn-cs"/>
      </a:defRPr>
    </a:lvl4pPr>
    <a:lvl5pPr marL="1828800" algn="l" defTabSz="914400" rtl="0" eaLnBrk="1" latinLnBrk="0" hangingPunct="1">
      <a:defRPr sz="1200" kern="1200">
        <a:solidFill>
          <a:schemeClr val="tx1"/>
        </a:solidFill>
        <a:latin typeface="Carnas-Medium"/>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sz="1050" dirty="0"/>
              <a:t>LEAN – tai metodika, kuri padeda panaikinti švaistymą organizacijoje ir tikslingai didinti efektyvumą</a:t>
            </a:r>
          </a:p>
          <a:p>
            <a:r>
              <a:rPr lang="lt-LT" sz="1050" dirty="0"/>
              <a:t>Tai nėra taupymas – tai efektyvus materialinių ir žmogiškųjų išteklių naudojimas</a:t>
            </a:r>
          </a:p>
          <a:p>
            <a:r>
              <a:rPr lang="lt-LT" sz="1050" dirty="0"/>
              <a:t>LEAN tikslas – ne </a:t>
            </a:r>
            <a:r>
              <a:rPr lang="lt-LT" sz="1050" b="1" dirty="0" err="1"/>
              <a:t>IŠ</a:t>
            </a:r>
            <a:r>
              <a:rPr lang="lt-LT" sz="1050" dirty="0" err="1"/>
              <a:t>naudoti</a:t>
            </a:r>
            <a:r>
              <a:rPr lang="lt-LT" sz="1050" dirty="0"/>
              <a:t> resursus, o juos </a:t>
            </a:r>
            <a:r>
              <a:rPr lang="lt-LT" sz="1050" b="1" dirty="0" err="1"/>
              <a:t>PA</a:t>
            </a:r>
            <a:r>
              <a:rPr lang="lt-LT" sz="1050" dirty="0" err="1"/>
              <a:t>naudoti</a:t>
            </a:r>
            <a:r>
              <a:rPr lang="lt-LT" sz="1050" dirty="0"/>
              <a:t> </a:t>
            </a:r>
            <a:r>
              <a:rPr lang="lt-LT" sz="1050" b="1" dirty="0"/>
              <a:t>Iš</a:t>
            </a:r>
            <a:r>
              <a:rPr lang="lt-LT" sz="1050" dirty="0"/>
              <a:t>maniai:</a:t>
            </a:r>
          </a:p>
          <a:p>
            <a:pPr marL="171450" indent="-171450">
              <a:buFont typeface="Arial" panose="020B0604020202020204" pitchFamily="34" charset="0"/>
              <a:buChar char="•"/>
            </a:pPr>
            <a:r>
              <a:rPr lang="lt-LT" sz="1050" dirty="0"/>
              <a:t>Pagerinti darbo atlikimo kokybę</a:t>
            </a:r>
          </a:p>
          <a:p>
            <a:pPr marL="171450" indent="-171450">
              <a:buFont typeface="Arial" panose="020B0604020202020204" pitchFamily="34" charset="0"/>
              <a:buChar char="•"/>
            </a:pPr>
            <a:r>
              <a:rPr lang="lt-LT" sz="1050" dirty="0"/>
              <a:t>Pagerinti darbuotojų darbo sąlygas</a:t>
            </a:r>
          </a:p>
          <a:p>
            <a:pPr marL="171450" indent="-171450">
              <a:buFont typeface="Arial" panose="020B0604020202020204" pitchFamily="34" charset="0"/>
              <a:buChar char="•"/>
            </a:pPr>
            <a:r>
              <a:rPr lang="lt-LT" sz="1050" dirty="0"/>
              <a:t>Padidinti darbo efektyvumą</a:t>
            </a:r>
          </a:p>
          <a:p>
            <a:pPr marL="171450" indent="-171450">
              <a:buFont typeface="Arial" panose="020B0604020202020204" pitchFamily="34" charset="0"/>
              <a:buChar char="•"/>
            </a:pPr>
            <a:r>
              <a:rPr lang="lt-LT" sz="1050" dirty="0"/>
              <a:t>Taupyti išteklius</a:t>
            </a:r>
          </a:p>
          <a:p>
            <a:pPr marL="171450" indent="-171450">
              <a:buFont typeface="Arial" panose="020B0604020202020204" pitchFamily="34" charset="0"/>
              <a:buChar char="•"/>
            </a:pPr>
            <a:r>
              <a:rPr lang="lt-LT" sz="1050" dirty="0"/>
              <a:t>Sutaupymus grąžinti kaip naudą</a:t>
            </a:r>
          </a:p>
          <a:p>
            <a:endParaRPr lang="en-GB" sz="1050" dirty="0"/>
          </a:p>
        </p:txBody>
      </p:sp>
      <p:sp>
        <p:nvSpPr>
          <p:cNvPr id="4" name="Slide Number Placeholder 3"/>
          <p:cNvSpPr>
            <a:spLocks noGrp="1"/>
          </p:cNvSpPr>
          <p:nvPr>
            <p:ph type="sldNum" sz="quarter" idx="5"/>
          </p:nvPr>
        </p:nvSpPr>
        <p:spPr/>
        <p:txBody>
          <a:bodyPr/>
          <a:lstStyle/>
          <a:p>
            <a:fld id="{11A094B2-FBF1-47C6-ACA6-74E9B874860A}" type="slidenum">
              <a:rPr lang="lt-LT" smtClean="0"/>
              <a:t>2</a:t>
            </a:fld>
            <a:endParaRPr lang="lt-LT"/>
          </a:p>
        </p:txBody>
      </p:sp>
    </p:spTree>
    <p:extLst>
      <p:ext uri="{BB962C8B-B14F-4D97-AF65-F5344CB8AC3E}">
        <p14:creationId xmlns:p14="http://schemas.microsoft.com/office/powerpoint/2010/main" val="12615382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F6F6FF"/>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1CFFF0-7E01-4BD7-B042-6B1CF2E1032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46794"/>
            <a:ext cx="12192000" cy="2012950"/>
          </a:xfrm>
          <a:prstGeom prst="rect">
            <a:avLst/>
          </a:prstGeom>
        </p:spPr>
      </p:pic>
      <p:pic>
        <p:nvPicPr>
          <p:cNvPr id="7" name="Picture 6" descr="Shape&#10;&#10;Description automatically generated with medium confidence">
            <a:extLst>
              <a:ext uri="{FF2B5EF4-FFF2-40B4-BE49-F238E27FC236}">
                <a16:creationId xmlns:a16="http://schemas.microsoft.com/office/drawing/2014/main" id="{E5B3B172-8D80-4E9C-87F0-7E853E57456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872800"/>
            <a:ext cx="12192000" cy="2012950"/>
          </a:xfrm>
          <a:prstGeom prst="rect">
            <a:avLst/>
          </a:prstGeom>
        </p:spPr>
      </p:pic>
    </p:spTree>
    <p:extLst>
      <p:ext uri="{BB962C8B-B14F-4D97-AF65-F5344CB8AC3E}">
        <p14:creationId xmlns:p14="http://schemas.microsoft.com/office/powerpoint/2010/main" val="162851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714E9-6321-40FE-8424-AF6AB7C31CA1}"/>
              </a:ext>
            </a:extLst>
          </p:cNvPr>
          <p:cNvSpPr>
            <a:spLocks noGrp="1"/>
          </p:cNvSpPr>
          <p:nvPr>
            <p:ph type="title"/>
          </p:nvPr>
        </p:nvSpPr>
        <p:spPr/>
        <p:txBody>
          <a:bodyPr/>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2CEE33B1-20AD-46B4-B344-1180DDF1BA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388DCEA3-1B18-412C-BDFA-74C7156B5000}"/>
              </a:ext>
            </a:extLst>
          </p:cNvPr>
          <p:cNvSpPr>
            <a:spLocks noGrp="1"/>
          </p:cNvSpPr>
          <p:nvPr>
            <p:ph type="dt" sz="half" idx="10"/>
          </p:nvPr>
        </p:nvSpPr>
        <p:spPr/>
        <p:txBody>
          <a:bodyPr/>
          <a:lstStyle/>
          <a:p>
            <a:fld id="{9AF8015E-6A64-4A1C-A945-F28BB4986315}" type="datetimeFigureOut">
              <a:rPr lang="lt-LT" smtClean="0"/>
              <a:t>2026-01-05</a:t>
            </a:fld>
            <a:endParaRPr lang="lt-LT"/>
          </a:p>
        </p:txBody>
      </p:sp>
      <p:sp>
        <p:nvSpPr>
          <p:cNvPr id="5" name="Footer Placeholder 4">
            <a:extLst>
              <a:ext uri="{FF2B5EF4-FFF2-40B4-BE49-F238E27FC236}">
                <a16:creationId xmlns:a16="http://schemas.microsoft.com/office/drawing/2014/main" id="{0E392CDC-5EF2-4A9A-B34E-F900986B8CA3}"/>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B4FA0D0E-7F53-4436-BAE2-14FB42B8E8EB}"/>
              </a:ext>
            </a:extLst>
          </p:cNvPr>
          <p:cNvSpPr>
            <a:spLocks noGrp="1"/>
          </p:cNvSpPr>
          <p:nvPr>
            <p:ph type="sldNum" sz="quarter" idx="12"/>
          </p:nvPr>
        </p:nvSpPr>
        <p:spPr/>
        <p:txBody>
          <a:bodyPr/>
          <a:lstStyle/>
          <a:p>
            <a:fld id="{58FF640A-836C-497D-BED0-F0028F3EA592}" type="slidenum">
              <a:rPr lang="lt-LT" smtClean="0"/>
              <a:t>‹#›</a:t>
            </a:fld>
            <a:endParaRPr lang="lt-LT"/>
          </a:p>
        </p:txBody>
      </p:sp>
    </p:spTree>
    <p:extLst>
      <p:ext uri="{BB962C8B-B14F-4D97-AF65-F5344CB8AC3E}">
        <p14:creationId xmlns:p14="http://schemas.microsoft.com/office/powerpoint/2010/main" val="2381062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472188-AC0C-4360-BED9-9EB78E09A1F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DF8CA7F0-2573-41A0-A35F-51BB593473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1E1D1704-F4BD-4DFA-9E5C-F8C849A9C69B}"/>
              </a:ext>
            </a:extLst>
          </p:cNvPr>
          <p:cNvSpPr>
            <a:spLocks noGrp="1"/>
          </p:cNvSpPr>
          <p:nvPr>
            <p:ph type="dt" sz="half" idx="10"/>
          </p:nvPr>
        </p:nvSpPr>
        <p:spPr/>
        <p:txBody>
          <a:bodyPr/>
          <a:lstStyle/>
          <a:p>
            <a:fld id="{9AF8015E-6A64-4A1C-A945-F28BB4986315}" type="datetimeFigureOut">
              <a:rPr lang="lt-LT" smtClean="0"/>
              <a:t>2026-01-05</a:t>
            </a:fld>
            <a:endParaRPr lang="lt-LT"/>
          </a:p>
        </p:txBody>
      </p:sp>
      <p:sp>
        <p:nvSpPr>
          <p:cNvPr id="5" name="Footer Placeholder 4">
            <a:extLst>
              <a:ext uri="{FF2B5EF4-FFF2-40B4-BE49-F238E27FC236}">
                <a16:creationId xmlns:a16="http://schemas.microsoft.com/office/drawing/2014/main" id="{406731D6-FAE2-40E8-A02A-31F6EF3A0443}"/>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52757B39-1CF0-405C-A8DF-25420CB28695}"/>
              </a:ext>
            </a:extLst>
          </p:cNvPr>
          <p:cNvSpPr>
            <a:spLocks noGrp="1"/>
          </p:cNvSpPr>
          <p:nvPr>
            <p:ph type="sldNum" sz="quarter" idx="12"/>
          </p:nvPr>
        </p:nvSpPr>
        <p:spPr/>
        <p:txBody>
          <a:bodyPr/>
          <a:lstStyle/>
          <a:p>
            <a:fld id="{58FF640A-836C-497D-BED0-F0028F3EA592}" type="slidenum">
              <a:rPr lang="lt-LT" smtClean="0"/>
              <a:t>‹#›</a:t>
            </a:fld>
            <a:endParaRPr lang="lt-LT"/>
          </a:p>
        </p:txBody>
      </p:sp>
    </p:spTree>
    <p:extLst>
      <p:ext uri="{BB962C8B-B14F-4D97-AF65-F5344CB8AC3E}">
        <p14:creationId xmlns:p14="http://schemas.microsoft.com/office/powerpoint/2010/main" val="1081131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rgbClr val="17B3E2"/>
        </a:solidFill>
        <a:effectLst/>
      </p:bgPr>
    </p:bg>
    <p:spTree>
      <p:nvGrpSpPr>
        <p:cNvPr id="1" name=""/>
        <p:cNvGrpSpPr/>
        <p:nvPr/>
      </p:nvGrpSpPr>
      <p:grpSpPr>
        <a:xfrm>
          <a:off x="0" y="0"/>
          <a:ext cx="0" cy="0"/>
          <a:chOff x="0" y="0"/>
          <a:chExt cx="0" cy="0"/>
        </a:xfrm>
      </p:grpSpPr>
      <p:pic>
        <p:nvPicPr>
          <p:cNvPr id="7" name="Picture 6" descr="Shape&#10;&#10;Description automatically generated with medium confidence">
            <a:extLst>
              <a:ext uri="{FF2B5EF4-FFF2-40B4-BE49-F238E27FC236}">
                <a16:creationId xmlns:a16="http://schemas.microsoft.com/office/drawing/2014/main" id="{346B44A9-AC8B-4ABF-B296-E906F5C20E4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872800"/>
            <a:ext cx="12192000" cy="2012950"/>
          </a:xfrm>
          <a:prstGeom prst="rect">
            <a:avLst/>
          </a:prstGeom>
        </p:spPr>
      </p:pic>
    </p:spTree>
    <p:extLst>
      <p:ext uri="{BB962C8B-B14F-4D97-AF65-F5344CB8AC3E}">
        <p14:creationId xmlns:p14="http://schemas.microsoft.com/office/powerpoint/2010/main" val="3709920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B704-E8C9-4F3C-BC7B-030F369F5A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t-LT"/>
          </a:p>
        </p:txBody>
      </p:sp>
      <p:sp>
        <p:nvSpPr>
          <p:cNvPr id="3" name="Text Placeholder 2">
            <a:extLst>
              <a:ext uri="{FF2B5EF4-FFF2-40B4-BE49-F238E27FC236}">
                <a16:creationId xmlns:a16="http://schemas.microsoft.com/office/drawing/2014/main" id="{D8B9C117-1562-4E86-AAA2-1615FC86BF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317CBC-F706-43CE-BB83-E792D3664683}"/>
              </a:ext>
            </a:extLst>
          </p:cNvPr>
          <p:cNvSpPr>
            <a:spLocks noGrp="1"/>
          </p:cNvSpPr>
          <p:nvPr>
            <p:ph type="dt" sz="half" idx="10"/>
          </p:nvPr>
        </p:nvSpPr>
        <p:spPr/>
        <p:txBody>
          <a:bodyPr/>
          <a:lstStyle/>
          <a:p>
            <a:fld id="{9AF8015E-6A64-4A1C-A945-F28BB4986315}" type="datetimeFigureOut">
              <a:rPr lang="lt-LT" smtClean="0"/>
              <a:t>2026-01-05</a:t>
            </a:fld>
            <a:endParaRPr lang="lt-LT"/>
          </a:p>
        </p:txBody>
      </p:sp>
      <p:sp>
        <p:nvSpPr>
          <p:cNvPr id="5" name="Footer Placeholder 4">
            <a:extLst>
              <a:ext uri="{FF2B5EF4-FFF2-40B4-BE49-F238E27FC236}">
                <a16:creationId xmlns:a16="http://schemas.microsoft.com/office/drawing/2014/main" id="{EC503DE0-13BD-48F2-BB0D-826FC2D41046}"/>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0E8E5314-504D-4226-A984-EA3FB90C5127}"/>
              </a:ext>
            </a:extLst>
          </p:cNvPr>
          <p:cNvSpPr>
            <a:spLocks noGrp="1"/>
          </p:cNvSpPr>
          <p:nvPr>
            <p:ph type="sldNum" sz="quarter" idx="12"/>
          </p:nvPr>
        </p:nvSpPr>
        <p:spPr/>
        <p:txBody>
          <a:bodyPr/>
          <a:lstStyle/>
          <a:p>
            <a:fld id="{58FF640A-836C-497D-BED0-F0028F3EA592}" type="slidenum">
              <a:rPr lang="lt-LT" smtClean="0"/>
              <a:t>‹#›</a:t>
            </a:fld>
            <a:endParaRPr lang="lt-LT"/>
          </a:p>
        </p:txBody>
      </p:sp>
    </p:spTree>
    <p:extLst>
      <p:ext uri="{BB962C8B-B14F-4D97-AF65-F5344CB8AC3E}">
        <p14:creationId xmlns:p14="http://schemas.microsoft.com/office/powerpoint/2010/main" val="1847877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10A68-2C2B-41CD-9D1C-B15611E26BCC}"/>
              </a:ext>
            </a:extLst>
          </p:cNvPr>
          <p:cNvSpPr>
            <a:spLocks noGrp="1"/>
          </p:cNvSpPr>
          <p:nvPr>
            <p:ph type="title"/>
          </p:nvPr>
        </p:nvSpPr>
        <p:spPr/>
        <p:txBody>
          <a:bodyPr/>
          <a:lstStyle/>
          <a:p>
            <a:r>
              <a:rPr lang="en-US"/>
              <a:t>Click to edit Master title style</a:t>
            </a:r>
            <a:endParaRPr lang="lt-LT"/>
          </a:p>
        </p:txBody>
      </p:sp>
      <p:sp>
        <p:nvSpPr>
          <p:cNvPr id="3" name="Content Placeholder 2">
            <a:extLst>
              <a:ext uri="{FF2B5EF4-FFF2-40B4-BE49-F238E27FC236}">
                <a16:creationId xmlns:a16="http://schemas.microsoft.com/office/drawing/2014/main" id="{6AE2C926-6CC2-466D-AAB9-BC855848867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Content Placeholder 3">
            <a:extLst>
              <a:ext uri="{FF2B5EF4-FFF2-40B4-BE49-F238E27FC236}">
                <a16:creationId xmlns:a16="http://schemas.microsoft.com/office/drawing/2014/main" id="{76A90C22-553B-4786-B4DB-6917D142E53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Date Placeholder 4">
            <a:extLst>
              <a:ext uri="{FF2B5EF4-FFF2-40B4-BE49-F238E27FC236}">
                <a16:creationId xmlns:a16="http://schemas.microsoft.com/office/drawing/2014/main" id="{5649FE4B-FD54-446C-9197-CC3E5B83CA48}"/>
              </a:ext>
            </a:extLst>
          </p:cNvPr>
          <p:cNvSpPr>
            <a:spLocks noGrp="1"/>
          </p:cNvSpPr>
          <p:nvPr>
            <p:ph type="dt" sz="half" idx="10"/>
          </p:nvPr>
        </p:nvSpPr>
        <p:spPr/>
        <p:txBody>
          <a:bodyPr/>
          <a:lstStyle/>
          <a:p>
            <a:fld id="{9AF8015E-6A64-4A1C-A945-F28BB4986315}" type="datetimeFigureOut">
              <a:rPr lang="lt-LT" smtClean="0"/>
              <a:t>2026-01-05</a:t>
            </a:fld>
            <a:endParaRPr lang="lt-LT"/>
          </a:p>
        </p:txBody>
      </p:sp>
      <p:sp>
        <p:nvSpPr>
          <p:cNvPr id="6" name="Footer Placeholder 5">
            <a:extLst>
              <a:ext uri="{FF2B5EF4-FFF2-40B4-BE49-F238E27FC236}">
                <a16:creationId xmlns:a16="http://schemas.microsoft.com/office/drawing/2014/main" id="{469BCEBC-09F3-4AB6-BEF1-64C4690D6286}"/>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9B33BE24-0F9E-45B0-843F-779DE9478FC6}"/>
              </a:ext>
            </a:extLst>
          </p:cNvPr>
          <p:cNvSpPr>
            <a:spLocks noGrp="1"/>
          </p:cNvSpPr>
          <p:nvPr>
            <p:ph type="sldNum" sz="quarter" idx="12"/>
          </p:nvPr>
        </p:nvSpPr>
        <p:spPr/>
        <p:txBody>
          <a:bodyPr/>
          <a:lstStyle/>
          <a:p>
            <a:fld id="{58FF640A-836C-497D-BED0-F0028F3EA592}" type="slidenum">
              <a:rPr lang="lt-LT" smtClean="0"/>
              <a:t>‹#›</a:t>
            </a:fld>
            <a:endParaRPr lang="lt-LT"/>
          </a:p>
        </p:txBody>
      </p:sp>
    </p:spTree>
    <p:extLst>
      <p:ext uri="{BB962C8B-B14F-4D97-AF65-F5344CB8AC3E}">
        <p14:creationId xmlns:p14="http://schemas.microsoft.com/office/powerpoint/2010/main" val="798381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C7EB0-63ED-46B0-B2F0-9490AC0DBCE0}"/>
              </a:ext>
            </a:extLst>
          </p:cNvPr>
          <p:cNvSpPr>
            <a:spLocks noGrp="1"/>
          </p:cNvSpPr>
          <p:nvPr>
            <p:ph type="title"/>
          </p:nvPr>
        </p:nvSpPr>
        <p:spPr>
          <a:xfrm>
            <a:off x="839788" y="365125"/>
            <a:ext cx="10515600" cy="1325563"/>
          </a:xfrm>
        </p:spPr>
        <p:txBody>
          <a:bodyPr/>
          <a:lstStyle/>
          <a:p>
            <a:r>
              <a:rPr lang="en-US"/>
              <a:t>Click to edit Master title style</a:t>
            </a:r>
            <a:endParaRPr lang="lt-LT"/>
          </a:p>
        </p:txBody>
      </p:sp>
      <p:sp>
        <p:nvSpPr>
          <p:cNvPr id="3" name="Text Placeholder 2">
            <a:extLst>
              <a:ext uri="{FF2B5EF4-FFF2-40B4-BE49-F238E27FC236}">
                <a16:creationId xmlns:a16="http://schemas.microsoft.com/office/drawing/2014/main" id="{E6A50E1E-4B87-4EB1-AA64-627479144C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1D7972-0D8B-47F6-81DE-7E2DABC2C1F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Text Placeholder 4">
            <a:extLst>
              <a:ext uri="{FF2B5EF4-FFF2-40B4-BE49-F238E27FC236}">
                <a16:creationId xmlns:a16="http://schemas.microsoft.com/office/drawing/2014/main" id="{DED1BE75-9363-43F5-9395-16E26EB2E5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AD0BD0-1FF2-4A27-8913-B25B36CF6E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7" name="Date Placeholder 6">
            <a:extLst>
              <a:ext uri="{FF2B5EF4-FFF2-40B4-BE49-F238E27FC236}">
                <a16:creationId xmlns:a16="http://schemas.microsoft.com/office/drawing/2014/main" id="{FCFADE31-A921-4633-A53A-21CB279258C5}"/>
              </a:ext>
            </a:extLst>
          </p:cNvPr>
          <p:cNvSpPr>
            <a:spLocks noGrp="1"/>
          </p:cNvSpPr>
          <p:nvPr>
            <p:ph type="dt" sz="half" idx="10"/>
          </p:nvPr>
        </p:nvSpPr>
        <p:spPr/>
        <p:txBody>
          <a:bodyPr/>
          <a:lstStyle/>
          <a:p>
            <a:fld id="{9AF8015E-6A64-4A1C-A945-F28BB4986315}" type="datetimeFigureOut">
              <a:rPr lang="lt-LT" smtClean="0"/>
              <a:t>2026-01-05</a:t>
            </a:fld>
            <a:endParaRPr lang="lt-LT"/>
          </a:p>
        </p:txBody>
      </p:sp>
      <p:sp>
        <p:nvSpPr>
          <p:cNvPr id="8" name="Footer Placeholder 7">
            <a:extLst>
              <a:ext uri="{FF2B5EF4-FFF2-40B4-BE49-F238E27FC236}">
                <a16:creationId xmlns:a16="http://schemas.microsoft.com/office/drawing/2014/main" id="{31CA78E6-0548-4FA3-93BD-58741730594B}"/>
              </a:ext>
            </a:extLst>
          </p:cNvPr>
          <p:cNvSpPr>
            <a:spLocks noGrp="1"/>
          </p:cNvSpPr>
          <p:nvPr>
            <p:ph type="ftr" sz="quarter" idx="11"/>
          </p:nvPr>
        </p:nvSpPr>
        <p:spPr/>
        <p:txBody>
          <a:bodyPr/>
          <a:lstStyle/>
          <a:p>
            <a:endParaRPr lang="lt-LT"/>
          </a:p>
        </p:txBody>
      </p:sp>
      <p:sp>
        <p:nvSpPr>
          <p:cNvPr id="9" name="Slide Number Placeholder 8">
            <a:extLst>
              <a:ext uri="{FF2B5EF4-FFF2-40B4-BE49-F238E27FC236}">
                <a16:creationId xmlns:a16="http://schemas.microsoft.com/office/drawing/2014/main" id="{57B0315C-F38F-4FBE-8381-16AE0C154FD1}"/>
              </a:ext>
            </a:extLst>
          </p:cNvPr>
          <p:cNvSpPr>
            <a:spLocks noGrp="1"/>
          </p:cNvSpPr>
          <p:nvPr>
            <p:ph type="sldNum" sz="quarter" idx="12"/>
          </p:nvPr>
        </p:nvSpPr>
        <p:spPr/>
        <p:txBody>
          <a:bodyPr/>
          <a:lstStyle/>
          <a:p>
            <a:fld id="{58FF640A-836C-497D-BED0-F0028F3EA592}" type="slidenum">
              <a:rPr lang="lt-LT" smtClean="0"/>
              <a:t>‹#›</a:t>
            </a:fld>
            <a:endParaRPr lang="lt-LT"/>
          </a:p>
        </p:txBody>
      </p:sp>
    </p:spTree>
    <p:extLst>
      <p:ext uri="{BB962C8B-B14F-4D97-AF65-F5344CB8AC3E}">
        <p14:creationId xmlns:p14="http://schemas.microsoft.com/office/powerpoint/2010/main" val="2899290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4FB65-A57F-41C6-836F-8FD83A05D2D7}"/>
              </a:ext>
            </a:extLst>
          </p:cNvPr>
          <p:cNvSpPr>
            <a:spLocks noGrp="1"/>
          </p:cNvSpPr>
          <p:nvPr>
            <p:ph type="title"/>
          </p:nvPr>
        </p:nvSpPr>
        <p:spPr/>
        <p:txBody>
          <a:bodyPr/>
          <a:lstStyle/>
          <a:p>
            <a:r>
              <a:rPr lang="en-US"/>
              <a:t>Click to edit Master title style</a:t>
            </a:r>
            <a:endParaRPr lang="lt-LT"/>
          </a:p>
        </p:txBody>
      </p:sp>
      <p:sp>
        <p:nvSpPr>
          <p:cNvPr id="3" name="Date Placeholder 2">
            <a:extLst>
              <a:ext uri="{FF2B5EF4-FFF2-40B4-BE49-F238E27FC236}">
                <a16:creationId xmlns:a16="http://schemas.microsoft.com/office/drawing/2014/main" id="{0605E6DE-F424-4D10-B300-9EFE9117DF3D}"/>
              </a:ext>
            </a:extLst>
          </p:cNvPr>
          <p:cNvSpPr>
            <a:spLocks noGrp="1"/>
          </p:cNvSpPr>
          <p:nvPr>
            <p:ph type="dt" sz="half" idx="10"/>
          </p:nvPr>
        </p:nvSpPr>
        <p:spPr/>
        <p:txBody>
          <a:bodyPr/>
          <a:lstStyle/>
          <a:p>
            <a:fld id="{9AF8015E-6A64-4A1C-A945-F28BB4986315}" type="datetimeFigureOut">
              <a:rPr lang="lt-LT" smtClean="0"/>
              <a:t>2026-01-05</a:t>
            </a:fld>
            <a:endParaRPr lang="lt-LT"/>
          </a:p>
        </p:txBody>
      </p:sp>
      <p:sp>
        <p:nvSpPr>
          <p:cNvPr id="4" name="Footer Placeholder 3">
            <a:extLst>
              <a:ext uri="{FF2B5EF4-FFF2-40B4-BE49-F238E27FC236}">
                <a16:creationId xmlns:a16="http://schemas.microsoft.com/office/drawing/2014/main" id="{7E64D3F4-3931-4FC9-B19F-B5887C3E8FF1}"/>
              </a:ext>
            </a:extLst>
          </p:cNvPr>
          <p:cNvSpPr>
            <a:spLocks noGrp="1"/>
          </p:cNvSpPr>
          <p:nvPr>
            <p:ph type="ftr" sz="quarter" idx="11"/>
          </p:nvPr>
        </p:nvSpPr>
        <p:spPr/>
        <p:txBody>
          <a:bodyPr/>
          <a:lstStyle/>
          <a:p>
            <a:endParaRPr lang="lt-LT"/>
          </a:p>
        </p:txBody>
      </p:sp>
      <p:sp>
        <p:nvSpPr>
          <p:cNvPr id="5" name="Slide Number Placeholder 4">
            <a:extLst>
              <a:ext uri="{FF2B5EF4-FFF2-40B4-BE49-F238E27FC236}">
                <a16:creationId xmlns:a16="http://schemas.microsoft.com/office/drawing/2014/main" id="{31DAB58E-D189-4077-9012-93A1C8E4CD89}"/>
              </a:ext>
            </a:extLst>
          </p:cNvPr>
          <p:cNvSpPr>
            <a:spLocks noGrp="1"/>
          </p:cNvSpPr>
          <p:nvPr>
            <p:ph type="sldNum" sz="quarter" idx="12"/>
          </p:nvPr>
        </p:nvSpPr>
        <p:spPr/>
        <p:txBody>
          <a:bodyPr/>
          <a:lstStyle/>
          <a:p>
            <a:fld id="{58FF640A-836C-497D-BED0-F0028F3EA592}" type="slidenum">
              <a:rPr lang="lt-LT" smtClean="0"/>
              <a:t>‹#›</a:t>
            </a:fld>
            <a:endParaRPr lang="lt-LT"/>
          </a:p>
        </p:txBody>
      </p:sp>
    </p:spTree>
    <p:extLst>
      <p:ext uri="{BB962C8B-B14F-4D97-AF65-F5344CB8AC3E}">
        <p14:creationId xmlns:p14="http://schemas.microsoft.com/office/powerpoint/2010/main" val="2514748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C1A4C4-89D3-47C7-88C9-9DBF1487DF97}"/>
              </a:ext>
            </a:extLst>
          </p:cNvPr>
          <p:cNvSpPr>
            <a:spLocks noGrp="1"/>
          </p:cNvSpPr>
          <p:nvPr>
            <p:ph type="dt" sz="half" idx="10"/>
          </p:nvPr>
        </p:nvSpPr>
        <p:spPr/>
        <p:txBody>
          <a:bodyPr/>
          <a:lstStyle/>
          <a:p>
            <a:fld id="{9AF8015E-6A64-4A1C-A945-F28BB4986315}" type="datetimeFigureOut">
              <a:rPr lang="lt-LT" smtClean="0"/>
              <a:t>2026-01-05</a:t>
            </a:fld>
            <a:endParaRPr lang="lt-LT"/>
          </a:p>
        </p:txBody>
      </p:sp>
      <p:sp>
        <p:nvSpPr>
          <p:cNvPr id="3" name="Footer Placeholder 2">
            <a:extLst>
              <a:ext uri="{FF2B5EF4-FFF2-40B4-BE49-F238E27FC236}">
                <a16:creationId xmlns:a16="http://schemas.microsoft.com/office/drawing/2014/main" id="{48E998B3-A2B4-4003-A764-9EA0BD8C2AB7}"/>
              </a:ext>
            </a:extLst>
          </p:cNvPr>
          <p:cNvSpPr>
            <a:spLocks noGrp="1"/>
          </p:cNvSpPr>
          <p:nvPr>
            <p:ph type="ftr" sz="quarter" idx="11"/>
          </p:nvPr>
        </p:nvSpPr>
        <p:spPr/>
        <p:txBody>
          <a:bodyPr/>
          <a:lstStyle/>
          <a:p>
            <a:endParaRPr lang="lt-LT"/>
          </a:p>
        </p:txBody>
      </p:sp>
      <p:sp>
        <p:nvSpPr>
          <p:cNvPr id="4" name="Slide Number Placeholder 3">
            <a:extLst>
              <a:ext uri="{FF2B5EF4-FFF2-40B4-BE49-F238E27FC236}">
                <a16:creationId xmlns:a16="http://schemas.microsoft.com/office/drawing/2014/main" id="{BFDF39E0-A49D-4CEE-9025-9329ACF46474}"/>
              </a:ext>
            </a:extLst>
          </p:cNvPr>
          <p:cNvSpPr>
            <a:spLocks noGrp="1"/>
          </p:cNvSpPr>
          <p:nvPr>
            <p:ph type="sldNum" sz="quarter" idx="12"/>
          </p:nvPr>
        </p:nvSpPr>
        <p:spPr/>
        <p:txBody>
          <a:bodyPr/>
          <a:lstStyle/>
          <a:p>
            <a:fld id="{58FF640A-836C-497D-BED0-F0028F3EA592}" type="slidenum">
              <a:rPr lang="lt-LT" smtClean="0"/>
              <a:t>‹#›</a:t>
            </a:fld>
            <a:endParaRPr lang="lt-LT"/>
          </a:p>
        </p:txBody>
      </p:sp>
    </p:spTree>
    <p:extLst>
      <p:ext uri="{BB962C8B-B14F-4D97-AF65-F5344CB8AC3E}">
        <p14:creationId xmlns:p14="http://schemas.microsoft.com/office/powerpoint/2010/main" val="3195357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FF583-7CFC-42CC-A7BF-66DC98525B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Content Placeholder 2">
            <a:extLst>
              <a:ext uri="{FF2B5EF4-FFF2-40B4-BE49-F238E27FC236}">
                <a16:creationId xmlns:a16="http://schemas.microsoft.com/office/drawing/2014/main" id="{D560F6F6-7046-4D6D-9BE1-AA27D8A4E2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Text Placeholder 3">
            <a:extLst>
              <a:ext uri="{FF2B5EF4-FFF2-40B4-BE49-F238E27FC236}">
                <a16:creationId xmlns:a16="http://schemas.microsoft.com/office/drawing/2014/main" id="{F35A10B0-5198-4E98-936E-6EF8AB7FC5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F88D6A-41C3-4939-B515-8FCC29DCFF56}"/>
              </a:ext>
            </a:extLst>
          </p:cNvPr>
          <p:cNvSpPr>
            <a:spLocks noGrp="1"/>
          </p:cNvSpPr>
          <p:nvPr>
            <p:ph type="dt" sz="half" idx="10"/>
          </p:nvPr>
        </p:nvSpPr>
        <p:spPr/>
        <p:txBody>
          <a:bodyPr/>
          <a:lstStyle/>
          <a:p>
            <a:fld id="{9AF8015E-6A64-4A1C-A945-F28BB4986315}" type="datetimeFigureOut">
              <a:rPr lang="lt-LT" smtClean="0"/>
              <a:t>2026-01-05</a:t>
            </a:fld>
            <a:endParaRPr lang="lt-LT"/>
          </a:p>
        </p:txBody>
      </p:sp>
      <p:sp>
        <p:nvSpPr>
          <p:cNvPr id="6" name="Footer Placeholder 5">
            <a:extLst>
              <a:ext uri="{FF2B5EF4-FFF2-40B4-BE49-F238E27FC236}">
                <a16:creationId xmlns:a16="http://schemas.microsoft.com/office/drawing/2014/main" id="{B9446C90-CE84-434C-9AF0-1F94D5CC238E}"/>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E2ACBEDA-CDFF-4FB5-8CDF-D68C9E48B332}"/>
              </a:ext>
            </a:extLst>
          </p:cNvPr>
          <p:cNvSpPr>
            <a:spLocks noGrp="1"/>
          </p:cNvSpPr>
          <p:nvPr>
            <p:ph type="sldNum" sz="quarter" idx="12"/>
          </p:nvPr>
        </p:nvSpPr>
        <p:spPr/>
        <p:txBody>
          <a:bodyPr/>
          <a:lstStyle/>
          <a:p>
            <a:fld id="{58FF640A-836C-497D-BED0-F0028F3EA592}" type="slidenum">
              <a:rPr lang="lt-LT" smtClean="0"/>
              <a:t>‹#›</a:t>
            </a:fld>
            <a:endParaRPr lang="lt-LT"/>
          </a:p>
        </p:txBody>
      </p:sp>
    </p:spTree>
    <p:extLst>
      <p:ext uri="{BB962C8B-B14F-4D97-AF65-F5344CB8AC3E}">
        <p14:creationId xmlns:p14="http://schemas.microsoft.com/office/powerpoint/2010/main" val="2167082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C2BEA-A642-4601-BAB8-B8D5EED941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Picture Placeholder 2">
            <a:extLst>
              <a:ext uri="{FF2B5EF4-FFF2-40B4-BE49-F238E27FC236}">
                <a16:creationId xmlns:a16="http://schemas.microsoft.com/office/drawing/2014/main" id="{6915EACF-47F4-4308-9D40-F9E11EBE5E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a:extLst>
              <a:ext uri="{FF2B5EF4-FFF2-40B4-BE49-F238E27FC236}">
                <a16:creationId xmlns:a16="http://schemas.microsoft.com/office/drawing/2014/main" id="{A40EA235-4686-4DF3-92FA-1963BAF37C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BC0B7F-0A3E-47EA-9264-C2AFC1C5FA1E}"/>
              </a:ext>
            </a:extLst>
          </p:cNvPr>
          <p:cNvSpPr>
            <a:spLocks noGrp="1"/>
          </p:cNvSpPr>
          <p:nvPr>
            <p:ph type="dt" sz="half" idx="10"/>
          </p:nvPr>
        </p:nvSpPr>
        <p:spPr/>
        <p:txBody>
          <a:bodyPr/>
          <a:lstStyle/>
          <a:p>
            <a:fld id="{9AF8015E-6A64-4A1C-A945-F28BB4986315}" type="datetimeFigureOut">
              <a:rPr lang="lt-LT" smtClean="0"/>
              <a:t>2026-01-05</a:t>
            </a:fld>
            <a:endParaRPr lang="lt-LT"/>
          </a:p>
        </p:txBody>
      </p:sp>
      <p:sp>
        <p:nvSpPr>
          <p:cNvPr id="6" name="Footer Placeholder 5">
            <a:extLst>
              <a:ext uri="{FF2B5EF4-FFF2-40B4-BE49-F238E27FC236}">
                <a16:creationId xmlns:a16="http://schemas.microsoft.com/office/drawing/2014/main" id="{559407C2-1455-458F-99ED-BF65EE21F9E4}"/>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FE8B588D-8FAE-4FF0-8989-82148BD9ED07}"/>
              </a:ext>
            </a:extLst>
          </p:cNvPr>
          <p:cNvSpPr>
            <a:spLocks noGrp="1"/>
          </p:cNvSpPr>
          <p:nvPr>
            <p:ph type="sldNum" sz="quarter" idx="12"/>
          </p:nvPr>
        </p:nvSpPr>
        <p:spPr/>
        <p:txBody>
          <a:bodyPr/>
          <a:lstStyle/>
          <a:p>
            <a:fld id="{58FF640A-836C-497D-BED0-F0028F3EA592}" type="slidenum">
              <a:rPr lang="lt-LT" smtClean="0"/>
              <a:t>‹#›</a:t>
            </a:fld>
            <a:endParaRPr lang="lt-LT"/>
          </a:p>
        </p:txBody>
      </p:sp>
    </p:spTree>
    <p:extLst>
      <p:ext uri="{BB962C8B-B14F-4D97-AF65-F5344CB8AC3E}">
        <p14:creationId xmlns:p14="http://schemas.microsoft.com/office/powerpoint/2010/main" val="381075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80F1B8-3A74-4629-AC74-5865981411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t-LT"/>
          </a:p>
        </p:txBody>
      </p:sp>
      <p:sp>
        <p:nvSpPr>
          <p:cNvPr id="3" name="Text Placeholder 2">
            <a:extLst>
              <a:ext uri="{FF2B5EF4-FFF2-40B4-BE49-F238E27FC236}">
                <a16:creationId xmlns:a16="http://schemas.microsoft.com/office/drawing/2014/main" id="{B39F83D0-9AD5-4911-BF0E-A52C756622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4" name="Date Placeholder 3">
            <a:extLst>
              <a:ext uri="{FF2B5EF4-FFF2-40B4-BE49-F238E27FC236}">
                <a16:creationId xmlns:a16="http://schemas.microsoft.com/office/drawing/2014/main" id="{69DD173C-9E77-4B98-88B6-8BCB73C8CC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arnas-Medium"/>
              </a:defRPr>
            </a:lvl1pPr>
          </a:lstStyle>
          <a:p>
            <a:fld id="{9AF8015E-6A64-4A1C-A945-F28BB4986315}" type="datetimeFigureOut">
              <a:rPr lang="lt-LT" smtClean="0"/>
              <a:pPr/>
              <a:t>2026-01-05</a:t>
            </a:fld>
            <a:endParaRPr lang="lt-LT" dirty="0"/>
          </a:p>
        </p:txBody>
      </p:sp>
      <p:sp>
        <p:nvSpPr>
          <p:cNvPr id="5" name="Footer Placeholder 4">
            <a:extLst>
              <a:ext uri="{FF2B5EF4-FFF2-40B4-BE49-F238E27FC236}">
                <a16:creationId xmlns:a16="http://schemas.microsoft.com/office/drawing/2014/main" id="{0471B1CF-5AE7-4357-BB8F-BA73F248D7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Carnas-Medium"/>
              </a:defRPr>
            </a:lvl1pPr>
          </a:lstStyle>
          <a:p>
            <a:endParaRPr lang="lt-LT" dirty="0"/>
          </a:p>
        </p:txBody>
      </p:sp>
      <p:sp>
        <p:nvSpPr>
          <p:cNvPr id="6" name="Slide Number Placeholder 5">
            <a:extLst>
              <a:ext uri="{FF2B5EF4-FFF2-40B4-BE49-F238E27FC236}">
                <a16:creationId xmlns:a16="http://schemas.microsoft.com/office/drawing/2014/main" id="{C4584362-FFC3-48F2-965B-16962AD63F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Carnas-Medium"/>
              </a:defRPr>
            </a:lvl1pPr>
          </a:lstStyle>
          <a:p>
            <a:fld id="{58FF640A-836C-497D-BED0-F0028F3EA592}" type="slidenum">
              <a:rPr lang="lt-LT" smtClean="0"/>
              <a:pPr/>
              <a:t>‹#›</a:t>
            </a:fld>
            <a:endParaRPr lang="lt-LT" dirty="0"/>
          </a:p>
        </p:txBody>
      </p:sp>
    </p:spTree>
    <p:extLst>
      <p:ext uri="{BB962C8B-B14F-4D97-AF65-F5344CB8AC3E}">
        <p14:creationId xmlns:p14="http://schemas.microsoft.com/office/powerpoint/2010/main" val="3813216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rnas-Medium"/>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rnas-Medium"/>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rnas-Medium"/>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rnas-Medium"/>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rnas-Medium"/>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D33A88E-6A19-4552-A00B-0E3ECE00B2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0691"/>
            <a:ext cx="12192000" cy="6858000"/>
          </a:xfrm>
          <a:prstGeom prst="rect">
            <a:avLst/>
          </a:prstGeom>
        </p:spPr>
      </p:pic>
      <p:sp>
        <p:nvSpPr>
          <p:cNvPr id="8" name="TextBox 7">
            <a:extLst>
              <a:ext uri="{FF2B5EF4-FFF2-40B4-BE49-F238E27FC236}">
                <a16:creationId xmlns:a16="http://schemas.microsoft.com/office/drawing/2014/main" id="{BE08B17C-B76B-4BD4-ACD7-852DBFC55695}"/>
              </a:ext>
            </a:extLst>
          </p:cNvPr>
          <p:cNvSpPr txBox="1"/>
          <p:nvPr/>
        </p:nvSpPr>
        <p:spPr>
          <a:xfrm>
            <a:off x="402673" y="2793534"/>
            <a:ext cx="9060110" cy="584775"/>
          </a:xfrm>
          <a:prstGeom prst="rect">
            <a:avLst/>
          </a:prstGeom>
          <a:noFill/>
        </p:spPr>
        <p:txBody>
          <a:bodyPr wrap="square" rtlCol="0">
            <a:spAutoFit/>
          </a:bodyPr>
          <a:lstStyle/>
          <a:p>
            <a:r>
              <a:rPr lang="en-US" sz="3200" b="1" i="0" dirty="0">
                <a:solidFill>
                  <a:schemeClr val="bg1"/>
                </a:solidFill>
                <a:effectLst/>
                <a:latin typeface="Carnas-Medium"/>
                <a:cs typeface="Calibri" panose="020F0502020204030204" pitchFamily="34" charset="0"/>
              </a:rPr>
              <a:t>Kaip </a:t>
            </a:r>
            <a:r>
              <a:rPr lang="lt-LT" sz="3200" b="1" i="0" dirty="0">
                <a:solidFill>
                  <a:schemeClr val="bg1"/>
                </a:solidFill>
                <a:effectLst/>
                <a:latin typeface="Carnas-Medium"/>
                <a:cs typeface="Calibri" panose="020F0502020204030204" pitchFamily="34" charset="0"/>
              </a:rPr>
              <a:t>tinkamai tvarkyti maistinių riebalų atliekas?</a:t>
            </a:r>
            <a:endParaRPr lang="lt-LT" b="1" dirty="0">
              <a:solidFill>
                <a:schemeClr val="bg1"/>
              </a:solidFill>
              <a:latin typeface="Carnas-Medium"/>
              <a:cs typeface="Calibri" panose="020F0502020204030204" pitchFamily="34" charset="0"/>
            </a:endParaRPr>
          </a:p>
        </p:txBody>
      </p:sp>
      <p:pic>
        <p:nvPicPr>
          <p:cNvPr id="14" name="Picture 13" descr="Shape&#10;&#10;Description automatically generated with medium confidence">
            <a:extLst>
              <a:ext uri="{FF2B5EF4-FFF2-40B4-BE49-F238E27FC236}">
                <a16:creationId xmlns:a16="http://schemas.microsoft.com/office/drawing/2014/main" id="{13D69DEA-65B9-4481-A9AC-5598FBB12A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705020"/>
            <a:ext cx="12192000" cy="2012950"/>
          </a:xfrm>
          <a:prstGeom prst="rect">
            <a:avLst/>
          </a:prstGeom>
        </p:spPr>
      </p:pic>
    </p:spTree>
    <p:extLst>
      <p:ext uri="{BB962C8B-B14F-4D97-AF65-F5344CB8AC3E}">
        <p14:creationId xmlns:p14="http://schemas.microsoft.com/office/powerpoint/2010/main" val="2948240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22">
            <a:extLst>
              <a:ext uri="{FF2B5EF4-FFF2-40B4-BE49-F238E27FC236}">
                <a16:creationId xmlns:a16="http://schemas.microsoft.com/office/drawing/2014/main" id="{99EF46BE-AC0C-4244-96B6-6697AE8E2CEA}"/>
              </a:ext>
            </a:extLst>
          </p:cNvPr>
          <p:cNvSpPr>
            <a:spLocks noGrp="1"/>
          </p:cNvSpPr>
          <p:nvPr>
            <p:ph type="sldNum" sz="quarter" idx="4294967295"/>
          </p:nvPr>
        </p:nvSpPr>
        <p:spPr>
          <a:xfrm>
            <a:off x="0" y="6345238"/>
            <a:ext cx="384175" cy="341312"/>
          </a:xfrm>
          <a:prstGeom prst="rect">
            <a:avLst/>
          </a:prstGeom>
        </p:spPr>
        <p:txBody>
          <a:bodyPr vert="horz" lIns="91440" tIns="45720" rIns="91440" bIns="45720" rtlCol="0" anchor="ctr"/>
          <a:lstStyle>
            <a:defPPr>
              <a:defRPr lang="lt-LT"/>
            </a:defPPr>
            <a:lvl1pPr marL="0" algn="ctr" defTabSz="914400" rtl="0" eaLnBrk="1" latinLnBrk="0" hangingPunct="1">
              <a:defRPr sz="1200" b="1" kern="1200">
                <a:solidFill>
                  <a:srgbClr val="17B3E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9D752B4-68D9-4EC2-8F5F-5E2E2CE5E36F}" type="slidenum">
              <a:rPr lang="lt-LT" smtClean="0"/>
              <a:pPr/>
              <a:t>2</a:t>
            </a:fld>
            <a:endParaRPr lang="lt-LT" dirty="0"/>
          </a:p>
        </p:txBody>
      </p:sp>
      <p:sp>
        <p:nvSpPr>
          <p:cNvPr id="13" name="TextBox 12">
            <a:extLst>
              <a:ext uri="{FF2B5EF4-FFF2-40B4-BE49-F238E27FC236}">
                <a16:creationId xmlns:a16="http://schemas.microsoft.com/office/drawing/2014/main" id="{12536E83-E736-4373-A35F-F8DEA83807FF}"/>
              </a:ext>
            </a:extLst>
          </p:cNvPr>
          <p:cNvSpPr txBox="1"/>
          <p:nvPr/>
        </p:nvSpPr>
        <p:spPr>
          <a:xfrm>
            <a:off x="159391" y="331470"/>
            <a:ext cx="11769754" cy="6554487"/>
          </a:xfrm>
          <a:prstGeom prst="rect">
            <a:avLst/>
          </a:prstGeom>
          <a:noFill/>
        </p:spPr>
        <p:txBody>
          <a:bodyPr wrap="square" rtlCol="0">
            <a:spAutoFit/>
          </a:bodyPr>
          <a:lstStyle/>
          <a:p>
            <a:r>
              <a:rPr lang="lt-LT" sz="2800" b="1" i="1" u="sng" dirty="0">
                <a:effectLst/>
                <a:latin typeface="+mj-lt"/>
                <a:cs typeface="Calibri" panose="020F0502020204030204" pitchFamily="34" charset="0"/>
              </a:rPr>
              <a:t>Kas yra maistinių riebalų atliekos?</a:t>
            </a:r>
          </a:p>
          <a:p>
            <a:endParaRPr lang="lt-LT" sz="2000" b="1" i="1" u="sng" dirty="0">
              <a:effectLst/>
              <a:latin typeface="+mj-lt"/>
              <a:cs typeface="Calibri" panose="020F0502020204030204" pitchFamily="34" charset="0"/>
            </a:endParaRPr>
          </a:p>
          <a:p>
            <a:pPr marL="342900" indent="-342900" algn="just">
              <a:buFont typeface="Arial" panose="020B0604020202020204" pitchFamily="34" charset="0"/>
              <a:buChar char="•"/>
            </a:pPr>
            <a:r>
              <a:rPr lang="lt-LT" sz="2000" b="1" dirty="0">
                <a:solidFill>
                  <a:srgbClr val="FF0000"/>
                </a:solidFill>
                <a:cs typeface="Calibri" panose="020F0502020204030204" pitchFamily="34" charset="0"/>
              </a:rPr>
              <a:t>Tai maisto pramonėje susidarančios aliejaus ir </a:t>
            </a:r>
            <a:r>
              <a:rPr lang="lt-LT" sz="2000" b="1" dirty="0">
                <a:solidFill>
                  <a:srgbClr val="FF0000"/>
                </a:solidFill>
                <a:ea typeface="Calibri" panose="020F0502020204030204" pitchFamily="34" charset="0"/>
                <a:cs typeface="Times New Roman" panose="02020603050405020304" pitchFamily="18" charset="0"/>
              </a:rPr>
              <a:t>riebalų atliekos</a:t>
            </a:r>
            <a:r>
              <a:rPr lang="lt-LT" sz="2000" dirty="0">
                <a:ea typeface="Calibri" panose="020F0502020204030204" pitchFamily="34" charset="0"/>
                <a:cs typeface="Times New Roman" panose="02020603050405020304" pitchFamily="18" charset="0"/>
              </a:rPr>
              <a:t>. Riebalai laikomi gamybos ir kitos ūkinės veiklos atliekomis pagal Atliekų tvarkymo taisyklių, patvirtintų Lietuvos Respublikos aplinkos ministro 1999 m. liepos 14 d. įsakymu Nr. 217 (Lietuvos Respublikos aplinkos ministro 2017 m. spalio 9 d. įsakymo Nr. D1-831 redakcija), (toliau – Atliekų tvarkymo taisyklės) 5.3 p.</a:t>
            </a:r>
            <a:endParaRPr lang="en-US" sz="2000" dirty="0">
              <a:ea typeface="Calibri" panose="020F0502020204030204" pitchFamily="34" charset="0"/>
              <a:cs typeface="Times New Roman" panose="02020603050405020304" pitchFamily="18" charset="0"/>
            </a:endParaRPr>
          </a:p>
          <a:p>
            <a:pPr algn="just"/>
            <a:endParaRPr lang="lt-LT" sz="2000" dirty="0">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lt-LT" sz="2000" dirty="0">
                <a:ea typeface="Calibri" panose="020F0502020204030204" pitchFamily="34" charset="0"/>
                <a:cs typeface="Times New Roman" panose="02020603050405020304" pitchFamily="18" charset="0"/>
              </a:rPr>
              <a:t>Šioms atliekoms tvarkyti teisės aktai numato specialią tvarką. Pagal Atliekų tvarkymo taisyklių </a:t>
            </a:r>
            <a:r>
              <a:rPr lang="en-US" sz="2000" dirty="0">
                <a:ea typeface="Calibri" panose="020F0502020204030204" pitchFamily="34" charset="0"/>
                <a:cs typeface="Times New Roman" panose="02020603050405020304" pitchFamily="18" charset="0"/>
              </a:rPr>
              <a:t>7 p., a</a:t>
            </a:r>
            <a:r>
              <a:rPr lang="lt-LT" sz="2000" dirty="0" err="1">
                <a:ea typeface="Calibri" panose="020F0502020204030204" pitchFamily="34" charset="0"/>
                <a:cs typeface="Times New Roman" panose="02020603050405020304" pitchFamily="18" charset="0"/>
              </a:rPr>
              <a:t>tliekų</a:t>
            </a:r>
            <a:r>
              <a:rPr lang="lt-LT" sz="2000" dirty="0">
                <a:ea typeface="Calibri" panose="020F0502020204030204" pitchFamily="34" charset="0"/>
                <a:cs typeface="Times New Roman" panose="02020603050405020304" pitchFamily="18" charset="0"/>
              </a:rPr>
              <a:t> turėtojas Atliekų tvarkymo įstatymo ir kitų teisės aktų nustatyta tvarka turi atliekas perduoti atliekų tvarkymo įmonei, turinčiai teisę tvarkyti atliekas, pagal rašytinės formos sutartis dėl šių atliekų naudojimo ir (ar) šalinimo, arba gali tvarkyti pats, jeigu teisės aktų nustatyta tvarka turi teisę šią veiklą vykdyti.</a:t>
            </a:r>
            <a:endParaRPr lang="en-US" sz="2000" dirty="0">
              <a:ea typeface="Calibri" panose="020F0502020204030204" pitchFamily="34" charset="0"/>
              <a:cs typeface="Times New Roman" panose="02020603050405020304" pitchFamily="18" charset="0"/>
            </a:endParaRPr>
          </a:p>
          <a:p>
            <a:pPr algn="just"/>
            <a:endParaRPr lang="en-US" sz="2000" dirty="0">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en-US" sz="2000" b="1" u="sng" dirty="0" err="1">
                <a:solidFill>
                  <a:srgbClr val="FF0000"/>
                </a:solidFill>
                <a:ea typeface="Calibri" panose="020F0502020204030204" pitchFamily="34" charset="0"/>
                <a:cs typeface="Times New Roman" panose="02020603050405020304" pitchFamily="18" charset="0"/>
              </a:rPr>
              <a:t>Taigi</a:t>
            </a:r>
            <a:r>
              <a:rPr lang="en-US" sz="2000" b="1" u="sng" dirty="0">
                <a:solidFill>
                  <a:srgbClr val="FF0000"/>
                </a:solidFill>
                <a:ea typeface="Calibri" panose="020F0502020204030204" pitchFamily="34" charset="0"/>
                <a:cs typeface="Times New Roman" panose="02020603050405020304" pitchFamily="18" charset="0"/>
              </a:rPr>
              <a:t>, </a:t>
            </a:r>
            <a:r>
              <a:rPr lang="lt-LT" sz="2000" b="1" u="sng" dirty="0">
                <a:solidFill>
                  <a:srgbClr val="FF0000"/>
                </a:solidFill>
                <a:ea typeface="Calibri" panose="020F0502020204030204" pitchFamily="34" charset="0"/>
                <a:cs typeface="Times New Roman" panose="02020603050405020304" pitchFamily="18" charset="0"/>
              </a:rPr>
              <a:t>gamybos ir ūkinę veiklą vykdantys asmenys susidariusias aliejaus ir riebalų atliekas turi rinkti atskirai ir jas perduoti atliekų tvarkytojams.</a:t>
            </a:r>
          </a:p>
          <a:p>
            <a:endParaRPr lang="lt-LT" sz="2800" b="1" i="1" u="sng" dirty="0">
              <a:solidFill>
                <a:srgbClr val="00AFEC"/>
              </a:solidFill>
              <a:latin typeface="Calibri Light" panose="020F0302020204030204" pitchFamily="34" charset="0"/>
              <a:cs typeface="Times New Roman" panose="02020603050405020304" pitchFamily="18" charset="0"/>
            </a:endParaRPr>
          </a:p>
          <a:p>
            <a:pPr algn="just">
              <a:lnSpc>
                <a:spcPct val="107000"/>
              </a:lnSpc>
              <a:spcAft>
                <a:spcPts val="800"/>
              </a:spcAft>
            </a:pPr>
            <a:r>
              <a:rPr lang="lt-LT" sz="1800" dirty="0">
                <a:effectLst/>
                <a:latin typeface="Calibri Light" panose="020F0302020204030204" pitchFamily="34" charset="0"/>
                <a:ea typeface="Calibri" panose="020F0502020204030204" pitchFamily="34" charset="0"/>
                <a:cs typeface="Times New Roman" panose="02020603050405020304" pitchFamily="18" charset="0"/>
              </a:rPr>
              <a:t> </a:t>
            </a:r>
            <a:endParaRPr lang="lt-LT" sz="2800" b="1" i="1" dirty="0">
              <a:solidFill>
                <a:srgbClr val="00AFEC"/>
              </a:solidFill>
              <a:latin typeface="Calibri" panose="020F0502020204030204" pitchFamily="34" charset="0"/>
              <a:cs typeface="Calibri" panose="020F0502020204030204" pitchFamily="34" charset="0"/>
            </a:endParaRPr>
          </a:p>
          <a:p>
            <a:endParaRPr lang="lt-LT" sz="2800" b="1" i="1" dirty="0">
              <a:solidFill>
                <a:srgbClr val="00AFEC"/>
              </a:solidFill>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endParaRPr lang="lt-LT" sz="2800" b="1" i="1" dirty="0">
              <a:solidFill>
                <a:srgbClr val="00AFEC"/>
              </a:solidFill>
              <a:effectLst/>
              <a:latin typeface="Calibri" panose="020F0502020204030204" pitchFamily="34" charset="0"/>
              <a:cs typeface="Calibri" panose="020F0502020204030204" pitchFamily="34" charset="0"/>
            </a:endParaRPr>
          </a:p>
          <a:p>
            <a:endParaRPr lang="lt-LT" sz="1100" i="1" dirty="0">
              <a:solidFill>
                <a:srgbClr val="00AFEC"/>
              </a:solidFill>
              <a:latin typeface="Calibri" panose="020F0502020204030204" pitchFamily="34" charset="0"/>
              <a:cs typeface="Calibri" panose="020F0502020204030204" pitchFamily="34" charset="0"/>
            </a:endParaRPr>
          </a:p>
          <a:p>
            <a:endParaRPr lang="lt-LT" sz="1100" dirty="0">
              <a:solidFill>
                <a:srgbClr val="00AFEC"/>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01421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71C9AD-3576-41E5-9AAA-82F1441FD387}"/>
              </a:ext>
            </a:extLst>
          </p:cNvPr>
          <p:cNvSpPr txBox="1"/>
          <p:nvPr/>
        </p:nvSpPr>
        <p:spPr>
          <a:xfrm>
            <a:off x="293615" y="143836"/>
            <a:ext cx="11585195" cy="5447645"/>
          </a:xfrm>
          <a:prstGeom prst="rect">
            <a:avLst/>
          </a:prstGeom>
          <a:noFill/>
        </p:spPr>
        <p:txBody>
          <a:bodyPr wrap="square">
            <a:spAutoFit/>
          </a:bodyPr>
          <a:lstStyle/>
          <a:p>
            <a:r>
              <a:rPr lang="lt-LT" sz="2800" b="1" i="1" u="sng" dirty="0">
                <a:latin typeface="+mj-lt"/>
              </a:rPr>
              <a:t>Kaip tinkamai tvarkyti maistinių riebalų atliekas?</a:t>
            </a:r>
          </a:p>
          <a:p>
            <a:pPr algn="just"/>
            <a:endParaRPr lang="lt-LT" dirty="0"/>
          </a:p>
          <a:p>
            <a:pPr marL="457200" indent="-457200" algn="just">
              <a:buFont typeface="Arial" panose="020B0604020202020204" pitchFamily="34" charset="0"/>
              <a:buChar char="•"/>
            </a:pPr>
            <a:r>
              <a:rPr lang="lt-LT" sz="2000" dirty="0">
                <a:cs typeface="Calibri" panose="020F0502020204030204" pitchFamily="34" charset="0"/>
              </a:rPr>
              <a:t>Draudžiama gamybos ar ūkinėje veikloje susidarančias aliejaus ar riebalų atliekas išleisti kartu su nuotekomis (supilant į kriauklę ar į klozetą) (Nuotekų tvarkymo reglamento, patvirtinto Lietuvos Respublikos aplinkos ministro 2006 m. gegužės 17 d. įsakymu Nr. D1-236 (Lietuvos Respublikos aplinkos ministro 2007 m. spalio 8 d. įsakymo Nr. D1-515 redakcija) 23, </a:t>
            </a:r>
            <a:r>
              <a:rPr lang="en-US" sz="2000" dirty="0">
                <a:cs typeface="Calibri" panose="020F0502020204030204" pitchFamily="34" charset="0"/>
              </a:rPr>
              <a:t>31.1. p.).</a:t>
            </a:r>
            <a:r>
              <a:rPr lang="lt-LT" sz="2000" dirty="0">
                <a:cs typeface="Calibri" panose="020F0502020204030204" pitchFamily="34" charset="0"/>
              </a:rPr>
              <a:t> </a:t>
            </a:r>
            <a:r>
              <a:rPr lang="lt-LT" sz="2000" dirty="0">
                <a:effectLst/>
                <a:ea typeface="Calibri" panose="020F0502020204030204" pitchFamily="34" charset="0"/>
                <a:cs typeface="Times New Roman" panose="02020603050405020304" pitchFamily="18" charset="0"/>
              </a:rPr>
              <a:t>Nuotekų vamzdynuose besikaupiantys riebalai ilgainiui kaupiasi nusėsdami ant vamzdžių sienų, stingdami sudaro kamščius ir dažnai tampa avarijų nuotekų tinkle priežastimi. </a:t>
            </a:r>
            <a:endParaRPr lang="en-US" sz="2000" dirty="0">
              <a:effectLst/>
              <a:ea typeface="Calibri" panose="020F0502020204030204" pitchFamily="34" charset="0"/>
              <a:cs typeface="Times New Roman" panose="02020603050405020304" pitchFamily="18" charset="0"/>
            </a:endParaRPr>
          </a:p>
          <a:p>
            <a:pPr algn="just"/>
            <a:endParaRPr lang="lt-LT" sz="2000" dirty="0">
              <a:effectLst/>
              <a:ea typeface="Calibri" panose="020F0502020204030204" pitchFamily="34" charset="0"/>
              <a:cs typeface="Times New Roman" panose="02020603050405020304" pitchFamily="18" charset="0"/>
            </a:endParaRPr>
          </a:p>
          <a:p>
            <a:pPr marL="457200" indent="-457200" algn="just">
              <a:buFont typeface="Arial" panose="020B0604020202020204" pitchFamily="34" charset="0"/>
              <a:buChar char="•"/>
            </a:pPr>
            <a:r>
              <a:rPr lang="lt-LT" sz="2000" dirty="0"/>
              <a:t>Statybos techninio reglamento STR 2.02.05:2004 „Nuotekų valyklos. Pagrindinės nuostatos“, patvirtinto Lietuvos Respublikos aplinkos ministro 2004 m. liepos 8 d. įsakymu Nr. D1-37, (toliau – STR) numatyta, kad:</a:t>
            </a:r>
            <a:r>
              <a:rPr lang="en-US" sz="2000" dirty="0"/>
              <a:t> </a:t>
            </a:r>
            <a:r>
              <a:rPr lang="lt-LT" sz="2000" dirty="0"/>
              <a:t>dėl kenksmingo riebalų poveikio nuotekų valymo procesams ir vandens telkiniams jie turi būti išskirti iš nuotekų, o ne ištirpinti ar </a:t>
            </a:r>
            <a:r>
              <a:rPr lang="lt-LT" sz="2000" dirty="0" err="1"/>
              <a:t>emulguoti</a:t>
            </a:r>
            <a:r>
              <a:rPr lang="lt-LT" sz="2000" dirty="0"/>
              <a:t> (STR </a:t>
            </a:r>
            <a:r>
              <a:rPr lang="en-US" sz="2000" dirty="0"/>
              <a:t>32 p.)</a:t>
            </a:r>
            <a:r>
              <a:rPr lang="lt-LT" sz="2000" dirty="0"/>
              <a:t>.</a:t>
            </a:r>
            <a:endParaRPr lang="en-US" sz="2000" dirty="0"/>
          </a:p>
          <a:p>
            <a:pPr algn="just"/>
            <a:endParaRPr lang="en-US" sz="2000" dirty="0"/>
          </a:p>
          <a:p>
            <a:pPr marL="457200" indent="-457200" algn="just">
              <a:buFont typeface="Arial" panose="020B0604020202020204" pitchFamily="34" charset="0"/>
              <a:buChar char="•"/>
            </a:pPr>
            <a:r>
              <a:rPr lang="lt-LT" sz="2000" dirty="0"/>
              <a:t>Iš visuomeninio maitinimo ir panašių įmonių išleidžiamose nuotekose esantys </a:t>
            </a:r>
            <a:r>
              <a:rPr lang="lt-LT" sz="2000" b="1" dirty="0">
                <a:solidFill>
                  <a:srgbClr val="FF0000"/>
                </a:solidFill>
              </a:rPr>
              <a:t>riebalai turi būti išskiriami tose įmonėse riebalų (alyvos) skirtuvuose</a:t>
            </a:r>
            <a:r>
              <a:rPr lang="en-US" sz="2000" dirty="0"/>
              <a:t> (STR 34 p.)</a:t>
            </a:r>
            <a:r>
              <a:rPr lang="lt-LT" sz="2000" dirty="0"/>
              <a:t>.</a:t>
            </a:r>
          </a:p>
          <a:p>
            <a:endParaRPr lang="lt-LT" dirty="0"/>
          </a:p>
        </p:txBody>
      </p:sp>
    </p:spTree>
    <p:extLst>
      <p:ext uri="{BB962C8B-B14F-4D97-AF65-F5344CB8AC3E}">
        <p14:creationId xmlns:p14="http://schemas.microsoft.com/office/powerpoint/2010/main" val="2628496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02E1954-5AD2-4E94-86FA-E66059AFD580}"/>
              </a:ext>
            </a:extLst>
          </p:cNvPr>
          <p:cNvSpPr txBox="1"/>
          <p:nvPr/>
        </p:nvSpPr>
        <p:spPr>
          <a:xfrm>
            <a:off x="377505" y="339754"/>
            <a:ext cx="11417416" cy="1299971"/>
          </a:xfrm>
          <a:prstGeom prst="rect">
            <a:avLst/>
          </a:prstGeom>
          <a:noFill/>
        </p:spPr>
        <p:txBody>
          <a:bodyPr wrap="square">
            <a:spAutoFit/>
          </a:bodyPr>
          <a:lstStyle/>
          <a:p>
            <a:pPr algn="just">
              <a:lnSpc>
                <a:spcPct val="107000"/>
              </a:lnSpc>
              <a:spcAft>
                <a:spcPts val="800"/>
              </a:spcAft>
            </a:pPr>
            <a:r>
              <a:rPr lang="en-US" sz="2800" b="1" i="1" u="sng" dirty="0">
                <a:effectLst/>
                <a:latin typeface="+mj-lt"/>
                <a:ea typeface="Times New Roman" panose="02020603050405020304" pitchFamily="18" charset="0"/>
                <a:cs typeface="Times New Roman" panose="02020603050405020304" pitchFamily="18" charset="0"/>
              </a:rPr>
              <a:t>Kas </a:t>
            </a:r>
            <a:r>
              <a:rPr lang="en-US" sz="2800" b="1" i="1" u="sng" dirty="0" err="1">
                <a:effectLst/>
                <a:latin typeface="+mj-lt"/>
                <a:ea typeface="Times New Roman" panose="02020603050405020304" pitchFamily="18" charset="0"/>
                <a:cs typeface="Times New Roman" panose="02020603050405020304" pitchFamily="18" charset="0"/>
              </a:rPr>
              <a:t>yra</a:t>
            </a:r>
            <a:r>
              <a:rPr lang="en-US" sz="2800" b="1" i="1" u="sng" dirty="0">
                <a:effectLst/>
                <a:latin typeface="+mj-lt"/>
                <a:ea typeface="Times New Roman" panose="02020603050405020304" pitchFamily="18" charset="0"/>
                <a:cs typeface="Times New Roman" panose="02020603050405020304" pitchFamily="18" charset="0"/>
              </a:rPr>
              <a:t> </a:t>
            </a:r>
            <a:r>
              <a:rPr lang="en-US" sz="2800" b="1" i="1" u="sng" dirty="0" err="1">
                <a:effectLst/>
                <a:latin typeface="+mj-lt"/>
                <a:ea typeface="Times New Roman" panose="02020603050405020304" pitchFamily="18" charset="0"/>
                <a:cs typeface="Times New Roman" panose="02020603050405020304" pitchFamily="18" charset="0"/>
              </a:rPr>
              <a:t>riebal</a:t>
            </a:r>
            <a:r>
              <a:rPr lang="lt-LT" sz="2800" b="1" i="1" u="sng" dirty="0">
                <a:effectLst/>
                <a:latin typeface="+mj-lt"/>
                <a:ea typeface="Times New Roman" panose="02020603050405020304" pitchFamily="18" charset="0"/>
                <a:cs typeface="Times New Roman" panose="02020603050405020304" pitchFamily="18" charset="0"/>
              </a:rPr>
              <a:t>ų (alyvos) skirtuvas?</a:t>
            </a:r>
          </a:p>
          <a:p>
            <a:pPr algn="just">
              <a:lnSpc>
                <a:spcPct val="107000"/>
              </a:lnSpc>
              <a:spcAft>
                <a:spcPts val="800"/>
              </a:spcAft>
            </a:pPr>
            <a:r>
              <a:rPr lang="lt-LT" sz="2000" b="1" i="0" dirty="0">
                <a:solidFill>
                  <a:srgbClr val="202122"/>
                </a:solidFill>
                <a:effectLst/>
              </a:rPr>
              <a:t>Riebalų gaudyklė (</a:t>
            </a:r>
            <a:r>
              <a:rPr lang="lt-LT" sz="2000" b="1" i="0" dirty="0" err="1">
                <a:solidFill>
                  <a:srgbClr val="202122"/>
                </a:solidFill>
                <a:effectLst/>
              </a:rPr>
              <a:t>atskirtuvas</a:t>
            </a:r>
            <a:r>
              <a:rPr lang="lt-LT" sz="2000" b="1" i="0" dirty="0">
                <a:solidFill>
                  <a:srgbClr val="202122"/>
                </a:solidFill>
                <a:effectLst/>
              </a:rPr>
              <a:t>)</a:t>
            </a:r>
            <a:r>
              <a:rPr lang="lt-LT" sz="2000" b="0" i="0" dirty="0">
                <a:solidFill>
                  <a:srgbClr val="202122"/>
                </a:solidFill>
                <a:effectLst/>
              </a:rPr>
              <a:t> (</a:t>
            </a:r>
            <a:r>
              <a:rPr lang="lt-LT" sz="2000" b="0" i="0" dirty="0">
                <a:effectLst/>
              </a:rPr>
              <a:t>angl. </a:t>
            </a:r>
            <a:r>
              <a:rPr lang="lt-LT" sz="2000" b="0" i="1" dirty="0" err="1">
                <a:solidFill>
                  <a:srgbClr val="202122"/>
                </a:solidFill>
                <a:effectLst/>
              </a:rPr>
              <a:t>grease</a:t>
            </a:r>
            <a:r>
              <a:rPr lang="lt-LT" sz="2000" b="0" i="1" dirty="0">
                <a:solidFill>
                  <a:srgbClr val="202122"/>
                </a:solidFill>
                <a:effectLst/>
              </a:rPr>
              <a:t> </a:t>
            </a:r>
            <a:r>
              <a:rPr lang="lt-LT" sz="2000" b="0" i="1" dirty="0" err="1">
                <a:solidFill>
                  <a:srgbClr val="202122"/>
                </a:solidFill>
                <a:effectLst/>
              </a:rPr>
              <a:t>trap</a:t>
            </a:r>
            <a:r>
              <a:rPr lang="lt-LT" sz="2000" b="0" i="0" dirty="0">
                <a:solidFill>
                  <a:srgbClr val="202122"/>
                </a:solidFill>
                <a:effectLst/>
              </a:rPr>
              <a:t>) − įrenginys, kuris atskiria</a:t>
            </a:r>
            <a:r>
              <a:rPr lang="en-US" sz="2000" b="0" i="0" dirty="0">
                <a:solidFill>
                  <a:srgbClr val="202122"/>
                </a:solidFill>
                <a:effectLst/>
              </a:rPr>
              <a:t> </a:t>
            </a:r>
            <a:r>
              <a:rPr lang="en-US" sz="2000" b="0" i="0" dirty="0" err="1">
                <a:solidFill>
                  <a:srgbClr val="202122"/>
                </a:solidFill>
                <a:effectLst/>
              </a:rPr>
              <a:t>riebalus</a:t>
            </a:r>
            <a:r>
              <a:rPr lang="lt-LT" sz="2000" b="0" i="0" dirty="0">
                <a:effectLst/>
              </a:rPr>
              <a:t>, aliejus, taukus ir kitas riebalines medžiagas iš gamybinių</a:t>
            </a:r>
            <a:r>
              <a:rPr lang="en-US" sz="2000" b="0" i="0" dirty="0">
                <a:effectLst/>
              </a:rPr>
              <a:t> </a:t>
            </a:r>
            <a:r>
              <a:rPr lang="en-US" sz="2000" b="0" i="0" dirty="0" err="1">
                <a:effectLst/>
              </a:rPr>
              <a:t>nuotek</a:t>
            </a:r>
            <a:r>
              <a:rPr lang="lt-LT" sz="2000" b="0" i="0" dirty="0">
                <a:effectLst/>
              </a:rPr>
              <a:t>ų. </a:t>
            </a:r>
            <a:endParaRPr lang="lt-LT" sz="2000" dirty="0"/>
          </a:p>
        </p:txBody>
      </p:sp>
      <p:pic>
        <p:nvPicPr>
          <p:cNvPr id="4" name="Picture 3" descr="A picture containing floor, indoor, person, table&#10;&#10;Description automatically generated">
            <a:extLst>
              <a:ext uri="{FF2B5EF4-FFF2-40B4-BE49-F238E27FC236}">
                <a16:creationId xmlns:a16="http://schemas.microsoft.com/office/drawing/2014/main" id="{E9C6AC48-37E5-48B8-A820-CB713309BF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1472" y="1821100"/>
            <a:ext cx="3722920" cy="2792190"/>
          </a:xfrm>
          <a:prstGeom prst="rect">
            <a:avLst/>
          </a:prstGeom>
        </p:spPr>
      </p:pic>
      <p:pic>
        <p:nvPicPr>
          <p:cNvPr id="6" name="Picture 5" descr="A picture containing indoor, device, tool, appliance&#10;&#10;Description automatically generated">
            <a:extLst>
              <a:ext uri="{FF2B5EF4-FFF2-40B4-BE49-F238E27FC236}">
                <a16:creationId xmlns:a16="http://schemas.microsoft.com/office/drawing/2014/main" id="{4D79D099-06FB-47A3-AB65-BAED9D02ED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37610" y="1821100"/>
            <a:ext cx="3073036" cy="3114377"/>
          </a:xfrm>
          <a:prstGeom prst="rect">
            <a:avLst/>
          </a:prstGeom>
        </p:spPr>
      </p:pic>
    </p:spTree>
    <p:extLst>
      <p:ext uri="{BB962C8B-B14F-4D97-AF65-F5344CB8AC3E}">
        <p14:creationId xmlns:p14="http://schemas.microsoft.com/office/powerpoint/2010/main" val="2666948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20DB3-4CD5-4130-9F15-24CA3C33E356}"/>
              </a:ext>
            </a:extLst>
          </p:cNvPr>
          <p:cNvSpPr txBox="1"/>
          <p:nvPr/>
        </p:nvSpPr>
        <p:spPr>
          <a:xfrm>
            <a:off x="335561" y="142613"/>
            <a:ext cx="11560028" cy="4750147"/>
          </a:xfrm>
          <a:prstGeom prst="rect">
            <a:avLst/>
          </a:prstGeom>
          <a:noFill/>
        </p:spPr>
        <p:txBody>
          <a:bodyPr wrap="square">
            <a:spAutoFit/>
          </a:bodyPr>
          <a:lstStyle/>
          <a:p>
            <a:pPr>
              <a:lnSpc>
                <a:spcPct val="107000"/>
              </a:lnSpc>
              <a:spcAft>
                <a:spcPts val="800"/>
              </a:spcAft>
            </a:pPr>
            <a:r>
              <a:rPr lang="lt-LT" sz="2800" b="1" i="1" u="sng" dirty="0">
                <a:latin typeface="Calibri Light" panose="020F0302020204030204" pitchFamily="34" charset="0"/>
                <a:ea typeface="Times New Roman" panose="02020603050405020304" pitchFamily="18" charset="0"/>
                <a:cs typeface="Times New Roman" panose="02020603050405020304" pitchFamily="18" charset="0"/>
              </a:rPr>
              <a:t>Atsakomybė už reikalavimų tinkamai tvarkyti riebalų atliekas nesilaikymą</a:t>
            </a:r>
          </a:p>
          <a:p>
            <a:pPr indent="630555" algn="just"/>
            <a:endParaRPr lang="lt-LT" sz="2000" dirty="0">
              <a:ea typeface="Times New Roman" panose="02020603050405020304" pitchFamily="18" charset="0"/>
              <a:cs typeface="Times New Roman" panose="02020603050405020304" pitchFamily="18" charset="0"/>
            </a:endParaRPr>
          </a:p>
          <a:p>
            <a:pPr algn="just"/>
            <a:r>
              <a:rPr lang="en-US" sz="2000" dirty="0"/>
              <a:t>1. </a:t>
            </a:r>
            <a:r>
              <a:rPr lang="en-US" sz="2000" b="1" dirty="0" err="1">
                <a:solidFill>
                  <a:srgbClr val="FF0000"/>
                </a:solidFill>
              </a:rPr>
              <a:t>Pinig</a:t>
            </a:r>
            <a:r>
              <a:rPr lang="lt-LT" sz="2000" b="1" dirty="0" err="1">
                <a:solidFill>
                  <a:srgbClr val="FF0000"/>
                </a:solidFill>
              </a:rPr>
              <a:t>inės</a:t>
            </a:r>
            <a:r>
              <a:rPr lang="lt-LT" sz="2000" b="1" dirty="0">
                <a:solidFill>
                  <a:srgbClr val="FF0000"/>
                </a:solidFill>
              </a:rPr>
              <a:t> sankcijos</a:t>
            </a:r>
            <a:r>
              <a:rPr lang="lt-LT" sz="2000" dirty="0"/>
              <a:t>, kurias taiko UAB „Vilniaus vandenys“, viršijus ribinę teršalų koncentraciją. </a:t>
            </a:r>
            <a:r>
              <a:rPr lang="lt-LT" sz="2000" b="0" i="0" dirty="0">
                <a:effectLst/>
              </a:rPr>
              <a:t>Ribinė teršalų (</a:t>
            </a:r>
            <a:r>
              <a:rPr lang="lt-LT" sz="2000" dirty="0"/>
              <a:t>gamyboje ar ūkinėje veikloje susidarančių riebalų) </a:t>
            </a:r>
            <a:r>
              <a:rPr lang="lt-LT" sz="2000" b="0" i="0" dirty="0">
                <a:effectLst/>
              </a:rPr>
              <a:t>koncentracija į nuotekų surinkimo sistemą - </a:t>
            </a:r>
            <a:r>
              <a:rPr lang="lt-LT" sz="2000" b="1" i="0" dirty="0">
                <a:effectLst/>
              </a:rPr>
              <a:t>50,0 </a:t>
            </a:r>
            <a:r>
              <a:rPr lang="lt-LT" sz="2000" b="0" i="0" dirty="0">
                <a:effectLst/>
              </a:rPr>
              <a:t>mg/l</a:t>
            </a:r>
          </a:p>
          <a:p>
            <a:pPr algn="just"/>
            <a:r>
              <a:rPr lang="lt-LT" sz="2000" b="0" i="0" dirty="0">
                <a:effectLst/>
              </a:rPr>
              <a:t>Kaina už 1 mg/l, viršijus ribinę teršalų koncentraciją – </a:t>
            </a:r>
            <a:r>
              <a:rPr lang="lt-LT" sz="2000" b="1" i="0" dirty="0">
                <a:effectLst/>
              </a:rPr>
              <a:t>0,001</a:t>
            </a:r>
            <a:r>
              <a:rPr lang="en-US" sz="2000" b="1" i="0">
                <a:effectLst/>
              </a:rPr>
              <a:t>8</a:t>
            </a:r>
            <a:r>
              <a:rPr lang="lt-LT" sz="2000" b="1" i="0">
                <a:effectLst/>
              </a:rPr>
              <a:t> </a:t>
            </a:r>
            <a:r>
              <a:rPr lang="lt-LT" sz="2000" b="0" i="0" dirty="0">
                <a:effectLst/>
              </a:rPr>
              <a:t>Eur</a:t>
            </a:r>
          </a:p>
          <a:p>
            <a:pPr algn="just"/>
            <a:r>
              <a:rPr lang="lt-LT" sz="2000" b="0" i="0" dirty="0">
                <a:effectLst/>
              </a:rPr>
              <a:t>Nustačius savitąją (specifinę) taršą (nenumatytą sutartyje) taikomos baudos, o sutartyje pakeičiami įkainiai  pagal nustatytą taršos kiekį.</a:t>
            </a:r>
          </a:p>
          <a:p>
            <a:pPr algn="just"/>
            <a:r>
              <a:rPr lang="lt-LT" sz="2000" dirty="0">
                <a:highlight>
                  <a:srgbClr val="F6F6FF"/>
                </a:highlight>
              </a:rPr>
              <a:t>Viršijus Nuotekų tvarkymo reglamente nustatytas didžiausių leistinų koncentracijų ribas (</a:t>
            </a:r>
            <a:r>
              <a:rPr lang="lt-LT" sz="2000" b="1" dirty="0">
                <a:highlight>
                  <a:srgbClr val="F6F6FF"/>
                </a:highlight>
              </a:rPr>
              <a:t>100</a:t>
            </a:r>
            <a:r>
              <a:rPr lang="lt-LT" sz="2000" dirty="0">
                <a:highlight>
                  <a:srgbClr val="F6F6FF"/>
                </a:highlight>
              </a:rPr>
              <a:t> mg/l) būtų sprendžiamas klausimas, dėl nuotekų priėmimo sustabdymo.</a:t>
            </a:r>
            <a:endParaRPr lang="lt-LT" sz="2000" b="0" i="0" dirty="0">
              <a:effectLst/>
              <a:highlight>
                <a:srgbClr val="F6F6FF"/>
              </a:highlight>
            </a:endParaRPr>
          </a:p>
          <a:p>
            <a:pPr algn="just">
              <a:lnSpc>
                <a:spcPct val="107000"/>
              </a:lnSpc>
              <a:spcAft>
                <a:spcPts val="800"/>
              </a:spcAft>
            </a:pPr>
            <a:r>
              <a:rPr lang="en-US" sz="2000" dirty="0">
                <a:highlight>
                  <a:srgbClr val="F6F6FF"/>
                </a:highlight>
                <a:ea typeface="Times New Roman" panose="02020603050405020304" pitchFamily="18" charset="0"/>
                <a:cs typeface="Times New Roman" panose="02020603050405020304" pitchFamily="18" charset="0"/>
              </a:rPr>
              <a:t>2. </a:t>
            </a:r>
            <a:r>
              <a:rPr lang="en-US" sz="2000" dirty="0" err="1">
                <a:highlight>
                  <a:srgbClr val="F6F6FF"/>
                </a:highlight>
                <a:ea typeface="Times New Roman" panose="02020603050405020304" pitchFamily="18" charset="0"/>
                <a:cs typeface="Times New Roman" panose="02020603050405020304" pitchFamily="18" charset="0"/>
              </a:rPr>
              <a:t>Administracin</a:t>
            </a:r>
            <a:r>
              <a:rPr lang="lt-LT" sz="2000" dirty="0">
                <a:highlight>
                  <a:srgbClr val="F6F6FF"/>
                </a:highlight>
                <a:ea typeface="Times New Roman" panose="02020603050405020304" pitchFamily="18" charset="0"/>
                <a:cs typeface="Times New Roman" panose="02020603050405020304" pitchFamily="18" charset="0"/>
              </a:rPr>
              <a:t>ė atsakomybė pagal Administracinių nusižengimų kodekso 332 straipsnį „Vandens tiekimo ir nuotekų vamzdynų bei jų įrenginių ir vandens apskaitos mazgų ar jų dalių eksploatavimo pažeidimas“, kurią taiko savivaldybių administracijos - </a:t>
            </a:r>
            <a:r>
              <a:rPr lang="lt-LT" sz="2000" u="sng" dirty="0">
                <a:effectLst/>
                <a:highlight>
                  <a:srgbClr val="F6F6FF"/>
                </a:highlight>
                <a:ea typeface="Calibri" panose="020F0502020204030204" pitchFamily="34" charset="0"/>
                <a:cs typeface="Times New Roman" panose="02020603050405020304" pitchFamily="18" charset="0"/>
              </a:rPr>
              <a:t>nuotekų išleidimas pažeidžiant teisės aktuose nustatytus reikalavimus </a:t>
            </a:r>
            <a:r>
              <a:rPr lang="lt-LT" sz="2000" dirty="0">
                <a:effectLst/>
                <a:highlight>
                  <a:srgbClr val="F6F6FF"/>
                </a:highlight>
                <a:ea typeface="Calibri" panose="020F0502020204030204" pitchFamily="34" charset="0"/>
                <a:cs typeface="Times New Roman" panose="02020603050405020304" pitchFamily="18" charset="0"/>
              </a:rPr>
              <a:t>užtraukia įspėjimą arba baudą asmenims nuo </a:t>
            </a:r>
            <a:r>
              <a:rPr lang="en-US" sz="2000" dirty="0">
                <a:effectLst/>
                <a:highlight>
                  <a:srgbClr val="F6F6FF"/>
                </a:highlight>
                <a:ea typeface="Calibri" panose="020F0502020204030204" pitchFamily="34" charset="0"/>
                <a:cs typeface="Times New Roman" panose="02020603050405020304" pitchFamily="18" charset="0"/>
              </a:rPr>
              <a:t>30</a:t>
            </a:r>
            <a:r>
              <a:rPr lang="lt-LT" sz="2000" dirty="0">
                <a:effectLst/>
                <a:highlight>
                  <a:srgbClr val="F6F6FF"/>
                </a:highlight>
                <a:ea typeface="Calibri" panose="020F0502020204030204" pitchFamily="34" charset="0"/>
                <a:cs typeface="Times New Roman" panose="02020603050405020304" pitchFamily="18" charset="0"/>
              </a:rPr>
              <a:t> iki </a:t>
            </a:r>
            <a:r>
              <a:rPr lang="en-US" sz="2000" dirty="0">
                <a:effectLst/>
                <a:highlight>
                  <a:srgbClr val="F6F6FF"/>
                </a:highlight>
                <a:ea typeface="Calibri" panose="020F0502020204030204" pitchFamily="34" charset="0"/>
                <a:cs typeface="Times New Roman" panose="02020603050405020304" pitchFamily="18" charset="0"/>
              </a:rPr>
              <a:t>60</a:t>
            </a:r>
            <a:r>
              <a:rPr lang="lt-LT" sz="2000" dirty="0">
                <a:effectLst/>
                <a:highlight>
                  <a:srgbClr val="F6F6FF"/>
                </a:highlight>
                <a:ea typeface="Calibri" panose="020F0502020204030204" pitchFamily="34" charset="0"/>
                <a:cs typeface="Times New Roman" panose="02020603050405020304" pitchFamily="18" charset="0"/>
              </a:rPr>
              <a:t> eurų ir baudą juridinių asmenų vadovams ar kitiems atsakingiems asmenims nuo </a:t>
            </a:r>
            <a:r>
              <a:rPr lang="en-US" sz="2000" dirty="0">
                <a:effectLst/>
                <a:highlight>
                  <a:srgbClr val="F6F6FF"/>
                </a:highlight>
                <a:ea typeface="Calibri" panose="020F0502020204030204" pitchFamily="34" charset="0"/>
                <a:cs typeface="Times New Roman" panose="02020603050405020304" pitchFamily="18" charset="0"/>
              </a:rPr>
              <a:t>70</a:t>
            </a:r>
            <a:r>
              <a:rPr lang="lt-LT" sz="2000" dirty="0">
                <a:effectLst/>
                <a:highlight>
                  <a:srgbClr val="F6F6FF"/>
                </a:highlight>
                <a:ea typeface="Calibri" panose="020F0502020204030204" pitchFamily="34" charset="0"/>
                <a:cs typeface="Times New Roman" panose="02020603050405020304" pitchFamily="18" charset="0"/>
              </a:rPr>
              <a:t> iki </a:t>
            </a:r>
            <a:r>
              <a:rPr lang="en-US" sz="2000" dirty="0">
                <a:effectLst/>
                <a:highlight>
                  <a:srgbClr val="F6F6FF"/>
                </a:highlight>
                <a:ea typeface="Calibri" panose="020F0502020204030204" pitchFamily="34" charset="0"/>
                <a:cs typeface="Times New Roman" panose="02020603050405020304" pitchFamily="18" charset="0"/>
              </a:rPr>
              <a:t>140 </a:t>
            </a:r>
            <a:r>
              <a:rPr lang="lt-LT" sz="2000" dirty="0">
                <a:effectLst/>
                <a:highlight>
                  <a:srgbClr val="F6F6FF"/>
                </a:highlight>
                <a:ea typeface="Calibri" panose="020F0502020204030204" pitchFamily="34" charset="0"/>
                <a:cs typeface="Times New Roman" panose="02020603050405020304" pitchFamily="18" charset="0"/>
              </a:rPr>
              <a:t>eurų.</a:t>
            </a:r>
          </a:p>
        </p:txBody>
      </p:sp>
    </p:spTree>
    <p:extLst>
      <p:ext uri="{BB962C8B-B14F-4D97-AF65-F5344CB8AC3E}">
        <p14:creationId xmlns:p14="http://schemas.microsoft.com/office/powerpoint/2010/main" val="3181893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A9F244C-57D2-4FA3-9103-85DEF5A0BF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a:extLst>
              <a:ext uri="{FF2B5EF4-FFF2-40B4-BE49-F238E27FC236}">
                <a16:creationId xmlns:a16="http://schemas.microsoft.com/office/drawing/2014/main" id="{3F041270-4ADF-480B-8553-C81839A93BDD}"/>
              </a:ext>
            </a:extLst>
          </p:cNvPr>
          <p:cNvSpPr txBox="1"/>
          <p:nvPr/>
        </p:nvSpPr>
        <p:spPr>
          <a:xfrm>
            <a:off x="1499358" y="3593959"/>
            <a:ext cx="8750968" cy="1354217"/>
          </a:xfrm>
          <a:prstGeom prst="rect">
            <a:avLst/>
          </a:prstGeom>
          <a:noFill/>
        </p:spPr>
        <p:txBody>
          <a:bodyPr wrap="square" rtlCol="0">
            <a:spAutoFit/>
          </a:bodyPr>
          <a:lstStyle/>
          <a:p>
            <a:pPr algn="ctr"/>
            <a:r>
              <a:rPr lang="en-US" sz="3200" b="1" dirty="0" err="1">
                <a:solidFill>
                  <a:schemeClr val="bg1"/>
                </a:solidFill>
                <a:latin typeface="Carnas-Medium" panose="02000603000000020004"/>
                <a:cs typeface="Calibri" panose="020F0502020204030204" pitchFamily="34" charset="0"/>
              </a:rPr>
              <a:t>Kilus</a:t>
            </a:r>
            <a:r>
              <a:rPr lang="en-US" sz="3200" b="1" dirty="0">
                <a:solidFill>
                  <a:schemeClr val="bg1"/>
                </a:solidFill>
                <a:latin typeface="Carnas-Medium" panose="02000603000000020004"/>
                <a:cs typeface="Calibri" panose="020F0502020204030204" pitchFamily="34" charset="0"/>
              </a:rPr>
              <a:t> </a:t>
            </a:r>
            <a:r>
              <a:rPr lang="en-US" sz="3200" b="1" dirty="0" err="1">
                <a:solidFill>
                  <a:schemeClr val="bg1"/>
                </a:solidFill>
                <a:latin typeface="Carnas-Medium" panose="02000603000000020004"/>
                <a:cs typeface="Calibri" panose="020F0502020204030204" pitchFamily="34" charset="0"/>
              </a:rPr>
              <a:t>papildom</a:t>
            </a:r>
            <a:r>
              <a:rPr lang="lt-LT" sz="3200" b="1" dirty="0">
                <a:solidFill>
                  <a:schemeClr val="bg1"/>
                </a:solidFill>
                <a:latin typeface="Carnas-Medium" panose="02000603000000020004"/>
                <a:cs typeface="Calibri" panose="020F0502020204030204" pitchFamily="34" charset="0"/>
              </a:rPr>
              <a:t>ų klausimų, galite kreiptis </a:t>
            </a:r>
            <a:r>
              <a:rPr lang="lt-LT" sz="3200" b="1" dirty="0" err="1">
                <a:solidFill>
                  <a:schemeClr val="bg1"/>
                </a:solidFill>
                <a:latin typeface="Carnas-Medium" panose="02000603000000020004"/>
                <a:cs typeface="Calibri" panose="020F0502020204030204" pitchFamily="34" charset="0"/>
              </a:rPr>
              <a:t>el.paštu</a:t>
            </a:r>
            <a:r>
              <a:rPr lang="lt-LT" sz="3200" b="1" dirty="0">
                <a:solidFill>
                  <a:schemeClr val="bg1"/>
                </a:solidFill>
                <a:latin typeface="Carnas-Medium" panose="02000603000000020004"/>
                <a:cs typeface="Calibri" panose="020F0502020204030204" pitchFamily="34" charset="0"/>
              </a:rPr>
              <a:t> </a:t>
            </a:r>
            <a:r>
              <a:rPr lang="lt-LT" sz="3200" b="1" dirty="0" err="1">
                <a:solidFill>
                  <a:schemeClr val="bg1"/>
                </a:solidFill>
                <a:latin typeface="Carnas-Medium" panose="02000603000000020004"/>
                <a:cs typeface="Calibri" panose="020F0502020204030204" pitchFamily="34" charset="0"/>
              </a:rPr>
              <a:t>info</a:t>
            </a:r>
            <a:r>
              <a:rPr lang="en-US" sz="3200" b="1" dirty="0">
                <a:solidFill>
                  <a:schemeClr val="bg1"/>
                </a:solidFill>
                <a:latin typeface="Carnas-Medium" panose="02000603000000020004"/>
                <a:cs typeface="Calibri" panose="020F0502020204030204" pitchFamily="34" charset="0"/>
              </a:rPr>
              <a:t>@vv.lt</a:t>
            </a:r>
            <a:endParaRPr lang="lt-LT" sz="3200" b="1" dirty="0">
              <a:solidFill>
                <a:schemeClr val="bg1"/>
              </a:solidFill>
              <a:latin typeface="Carnas-Medium" panose="02000603000000020004"/>
              <a:cs typeface="Calibri" panose="020F0502020204030204" pitchFamily="34" charset="0"/>
            </a:endParaRPr>
          </a:p>
          <a:p>
            <a:pPr algn="ctr"/>
            <a:endParaRPr lang="lt-LT" b="1" dirty="0">
              <a:solidFill>
                <a:schemeClr val="bg1"/>
              </a:solidFill>
              <a:latin typeface="Carnas-Medium" panose="02000603000000020004"/>
              <a:cs typeface="Calibri" panose="020F0502020204030204" pitchFamily="34" charset="0"/>
            </a:endParaRPr>
          </a:p>
        </p:txBody>
      </p:sp>
      <p:pic>
        <p:nvPicPr>
          <p:cNvPr id="14" name="Picture 13" descr="Shape&#10;&#10;Description automatically generated with medium confidence">
            <a:extLst>
              <a:ext uri="{FF2B5EF4-FFF2-40B4-BE49-F238E27FC236}">
                <a16:creationId xmlns:a16="http://schemas.microsoft.com/office/drawing/2014/main" id="{C7D45A12-39A1-4991-AB72-48C2687D1E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629" y="4897504"/>
            <a:ext cx="12042370" cy="1988246"/>
          </a:xfrm>
          <a:prstGeom prst="rect">
            <a:avLst/>
          </a:prstGeom>
        </p:spPr>
      </p:pic>
    </p:spTree>
    <p:extLst>
      <p:ext uri="{BB962C8B-B14F-4D97-AF65-F5344CB8AC3E}">
        <p14:creationId xmlns:p14="http://schemas.microsoft.com/office/powerpoint/2010/main" val="636045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as" ma:contentTypeID="0x010100E28DB3DD7BA902409B71AB1F8E52A2B5" ma:contentTypeVersion="14" ma:contentTypeDescription="Kurkite naują dokumentą." ma:contentTypeScope="" ma:versionID="dc29337521a6f8fe829b788da342f83a">
  <xsd:schema xmlns:xsd="http://www.w3.org/2001/XMLSchema" xmlns:xs="http://www.w3.org/2001/XMLSchema" xmlns:p="http://schemas.microsoft.com/office/2006/metadata/properties" xmlns:ns3="45fdb7a5-946f-4072-b294-cd148f1b3ea8" xmlns:ns4="1d4c6ac4-a92e-4f46-844a-d64317065557" targetNamespace="http://schemas.microsoft.com/office/2006/metadata/properties" ma:root="true" ma:fieldsID="999b882169fb1aa580588b0db958873a" ns3:_="" ns4:_="">
    <xsd:import namespace="45fdb7a5-946f-4072-b294-cd148f1b3ea8"/>
    <xsd:import namespace="1d4c6ac4-a92e-4f46-844a-d6431706555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fdb7a5-946f-4072-b294-cd148f1b3e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d4c6ac4-a92e-4f46-844a-d64317065557" elementFormDefault="qualified">
    <xsd:import namespace="http://schemas.microsoft.com/office/2006/documentManagement/types"/>
    <xsd:import namespace="http://schemas.microsoft.com/office/infopath/2007/PartnerControls"/>
    <xsd:element name="SharedWithUsers" ma:index="18"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Bendrinta su išsamia informacija" ma:internalName="SharedWithDetails" ma:readOnly="true">
      <xsd:simpleType>
        <xsd:restriction base="dms:Note">
          <xsd:maxLength value="255"/>
        </xsd:restriction>
      </xsd:simpleType>
    </xsd:element>
    <xsd:element name="SharingHintHash" ma:index="20" nillable="true" ma:displayName="Bendrinimo užuominos maiša"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F8AB64B-EDD7-4ED3-A55E-8FCCDDA89858}">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8DF650E-7460-4F91-A5AB-F466858C7A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fdb7a5-946f-4072-b294-cd148f1b3ea8"/>
    <ds:schemaRef ds:uri="1d4c6ac4-a92e-4f46-844a-d643170655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F266701-9135-40F0-A29F-B0018F59963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1637</TotalTime>
  <Words>644</Words>
  <Application>Microsoft Office PowerPoint</Application>
  <PresentationFormat>Widescreen</PresentationFormat>
  <Paragraphs>39</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Carnas-Medium</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Raminta Narkauskaitė</dc:creator>
  <cp:lastModifiedBy>Donatas Šiurkus</cp:lastModifiedBy>
  <cp:revision>82</cp:revision>
  <dcterms:created xsi:type="dcterms:W3CDTF">2021-03-05T13:58:27Z</dcterms:created>
  <dcterms:modified xsi:type="dcterms:W3CDTF">2026-01-05T12:27:03Z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0x010100E28DB3DD7BA902409B71AB1F8E52A2B5</vt:lpwstr>
  </property>
</Properties>
</file>